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slideLayouts/slideLayout2.xml" ContentType="application/vnd.openxmlformats-officedocument.presentationml.slideLayout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slideLayouts/slideLayout3.xml" ContentType="application/vnd.openxmlformats-officedocument.presentationml.slideLayout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slideLayouts/slideLayout4.xml" ContentType="application/vnd.openxmlformats-officedocument.presentationml.slideLayout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slideLayouts/slideLayout5.xml" ContentType="application/vnd.openxmlformats-officedocument.presentationml.slideLayout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slideLayouts/slideLayout6.xml" ContentType="application/vnd.openxmlformats-officedocument.presentationml.slideLayout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slideLayouts/slideLayout7.xml" ContentType="application/vnd.openxmlformats-officedocument.presentationml.slideLayout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slideLayouts/slideLayout8.xml" ContentType="application/vnd.openxmlformats-officedocument.presentationml.slideLayout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slideLayouts/slideLayout9.xml" ContentType="application/vnd.openxmlformats-officedocument.presentationml.slideLayout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slideLayouts/slideLayout10.xml" ContentType="application/vnd.openxmlformats-officedocument.presentationml.slideLayout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slideLayouts/slideLayout11.xml" ContentType="application/vnd.openxmlformats-officedocument.presentationml.slideLayout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slideLayouts/slideLayout12.xml" ContentType="application/vnd.openxmlformats-officedocument.presentationml.slideLayout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slideLayouts/slideLayout13.xml" ContentType="application/vnd.openxmlformats-officedocument.presentationml.slideLayout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slideLayouts/slideLayout14.xml" ContentType="application/vnd.openxmlformats-officedocument.presentationml.slideLayout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slideLayouts/slideLayout15.xml" ContentType="application/vnd.openxmlformats-officedocument.presentationml.slideLayout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slideLayouts/slideLayout16.xml" ContentType="application/vnd.openxmlformats-officedocument.presentationml.slideLayout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slideLayouts/slideLayout17.xml" ContentType="application/vnd.openxmlformats-officedocument.presentationml.slideLayout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slideLayouts/slideLayout18.xml" ContentType="application/vnd.openxmlformats-officedocument.presentationml.slideLayout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handoutMasters/handoutMaster1.xml" ContentType="application/vnd.openxmlformats-officedocument.presentationml.handout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slides/slide2.xml" ContentType="application/vnd.openxmlformats-officedocument.presentationml.slide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removePersonalInfoOnSave="1">
  <p:sldMasterIdLst>
    <p:sldMasterId id="2147483688" r:id="rId1"/>
  </p:sldMasterIdLst>
  <p:notesMasterIdLst>
    <p:notesMasterId r:id="rId2"/>
  </p:notesMasterIdLst>
  <p:handoutMasterIdLst>
    <p:handoutMasterId r:id="rId3"/>
  </p:handoutMasterIdLst>
  <p:sldIdLst>
    <p:sldId id="299" r:id="rId4"/>
    <p:sldId id="300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</p:sldIdLst>
  <p:sldSz type="screen16x9" cy="5143500" cx="9144000"/>
  <p:notesSz cx="6858000" cy="9144000"/>
  <p:defaultTextStyle>
    <a:defPPr>
      <a:defRPr lang="en-US"/>
    </a:defPPr>
    <a:lvl1pPr algn="l" defTabSz="4572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p="http://schemas.openxmlformats.org/presentationml/2006/main" xmlns:r="http://schemas.openxmlformats.org/officeDocument/2006/relationships" xmlns:a="http://schemas.openxmlformats.org/drawingml/2006/main">
  <p:cmAuthor id="2" name="作者" initials="A" lastIdx="0" clrIdx="1"/>
</p:cmAuthorLst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clrMru>
    <a:srgbClr val="2AA1B1"/>
    <a:srgbClr val="52E69F"/>
    <a:srgbClr val="343739"/>
    <a:srgbClr val="83DC7D"/>
    <a:srgbClr val="A5CE62"/>
    <a:srgbClr val="C0BF51"/>
    <a:srgbClr val="D6AF4C"/>
    <a:srgbClr val="E69F52"/>
    <a:srgbClr val="E2A856"/>
    <a:srgbClr val="D9AA5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 lastView="sldThumbnailView">
  <p:normalViewPr horzBarState="maximized">
    <p:restoredLeft sz="10188" autoAdjust="0"/>
    <p:restoredTop sz="94660"/>
  </p:normalViewPr>
  <p:slideViewPr>
    <p:cSldViewPr showGuides="1" snapToGrid="0">
      <p:cViewPr varScale="1">
        <p:scale>
          <a:sx n="117" d="100"/>
          <a:sy n="117" d="100"/>
        </p:scale>
        <p:origin x="710" y="77"/>
      </p:cViewPr>
      <p:guideLst>
        <p:guide orient="horz" pos="1684"/>
        <p:guide pos="287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tableStyles" Target="tableStyles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commentAuthors" Target="commentAuthors.xml"/><Relationship Id="rId28" Type="http://schemas.openxmlformats.org/officeDocument/2006/relationships/theme" Target="theme/theme1.xml"/></Relationships>
</file>

<file path=ppt/handoutMasters/_rels/handout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8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4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35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</a:fld>
            <a:endParaRPr lang="en-US"/>
          </a:p>
        </p:txBody>
      </p:sp>
      <p:sp>
        <p:nvSpPr>
          <p:cNvPr id="1048736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048737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</p:handoutMaster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8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8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altLang="en-US" lang="zh-CN"/>
          </a:p>
        </p:txBody>
      </p:sp>
      <p:sp>
        <p:nvSpPr>
          <p:cNvPr id="1048729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/>
        </p:spPr>
        <p:txBody>
          <a:bodyPr bIns="45720" lIns="91440" rIns="91440" rtlCol="0" tIns="45720" vert="horz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BFF339DE-EEE7-4EFD-934B-E270273A9911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30" name="幻灯片图像占位符 3"/>
          <p:cNvSpPr>
            <a:spLocks noChangeAspect="1" noRot="1" noGrp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/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p>
            <a:endParaRPr altLang="en-US" lang="zh-CN"/>
          </a:p>
        </p:txBody>
      </p:sp>
      <p:sp>
        <p:nvSpPr>
          <p:cNvPr id="1048731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/>
        </p:spPr>
        <p:txBody>
          <a:bodyPr bIns="45720" lIns="91440" rIns="91440" rtlCol="0" tIns="45720" vert="horz"/>
          <a:p>
            <a:pPr lvl="0"/>
            <a:r>
              <a:rPr altLang="en-US" lang="zh-CN"/>
              <a:t>编辑母版文本样式</a:t>
            </a:r>
            <a:endParaRPr altLang="en-US" lang="zh-CN"/>
          </a:p>
          <a:p>
            <a:pPr lvl="1"/>
            <a:r>
              <a:rPr altLang="en-US" lang="zh-CN"/>
              <a:t>第二级</a:t>
            </a:r>
            <a:endParaRPr altLang="en-US" lang="zh-CN"/>
          </a:p>
          <a:p>
            <a:pPr lvl="2"/>
            <a:r>
              <a:rPr altLang="en-US" lang="zh-CN"/>
              <a:t>第三级</a:t>
            </a:r>
            <a:endParaRPr altLang="en-US" lang="zh-CN"/>
          </a:p>
          <a:p>
            <a:pPr lvl="3"/>
            <a:r>
              <a:rPr altLang="en-US" lang="zh-CN"/>
              <a:t>第四级</a:t>
            </a:r>
            <a:endParaRPr altLang="en-US" lang="zh-CN"/>
          </a:p>
          <a:p>
            <a:pPr lvl="4"/>
            <a:r>
              <a:rPr altLang="en-US" lang="zh-CN"/>
              <a:t>第五级</a:t>
            </a:r>
            <a:endParaRPr altLang="en-US" lang="zh-CN"/>
          </a:p>
        </p:txBody>
      </p:sp>
      <p:sp>
        <p:nvSpPr>
          <p:cNvPr id="1048732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l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endParaRPr altLang="en-US" lang="zh-CN"/>
          </a:p>
        </p:txBody>
      </p:sp>
      <p:sp>
        <p:nvSpPr>
          <p:cNvPr id="1048733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/>
        </p:spPr>
        <p:txBody>
          <a:bodyPr anchor="b" bIns="45720" lIns="91440" rIns="91440" rtlCol="0" tIns="45720" vert="horz"/>
          <a:lstStyle>
            <a:lvl1pPr algn="r">
              <a:defRPr sz="1200"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fld id="{5F3E38BA-6584-4C93-AF50-D4036B68C5C3}" type="slidenum">
              <a:rPr altLang="en-US" lang="zh-CN" smtClean="0"/>
            </a:fld>
            <a:endParaRPr altLang="en-US" lang="zh-CN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defTabSz="914400" eaLnBrk="1" hangingPunct="1" latinLnBrk="0" marL="0" rtl="0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1pPr>
    <a:lvl2pPr algn="l" defTabSz="914400" eaLnBrk="1" hangingPunct="1" latinLnBrk="0" marL="457200" rtl="0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2pPr>
    <a:lvl3pPr algn="l" defTabSz="914400" eaLnBrk="1" hangingPunct="1" latinLnBrk="0" marL="914400" rtl="0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3pPr>
    <a:lvl4pPr algn="l" defTabSz="914400" eaLnBrk="1" hangingPunct="1" latinLnBrk="0" marL="1371600" rtl="0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4pPr>
    <a:lvl5pPr algn="l" defTabSz="914400" eaLnBrk="1" hangingPunct="1" latinLnBrk="0" marL="1828800" rtl="0">
      <a:defRPr sz="1200" kern="1200">
        <a:solidFill>
          <a:schemeClr val="tx1"/>
        </a:solidFill>
        <a:latin typeface="Arial" panose="020B0604020202020204" pitchFamily="34" charset="0"/>
        <a:ea typeface="Arial" panose="020B0604020202020204" pitchFamily="34" charset="0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image" Target="../media/image1.png"/><Relationship Id="rId3" Type="http://schemas.openxmlformats.org/officeDocument/2006/relationships/tags" Target="../tags/tag2.xml"/><Relationship Id="rId4" Type="http://schemas.openxmlformats.org/officeDocument/2006/relationships/image" Target="../media/image2.png"/><Relationship Id="rId5" Type="http://schemas.openxmlformats.org/officeDocument/2006/relationships/tags" Target="../tags/tag3.xml"/><Relationship Id="rId6" Type="http://schemas.openxmlformats.org/officeDocument/2006/relationships/image" Target="../media/image3.png"/><Relationship Id="rId7" Type="http://schemas.openxmlformats.org/officeDocument/2006/relationships/tags" Target="../tags/tag4.xml"/><Relationship Id="rId8" Type="http://schemas.openxmlformats.org/officeDocument/2006/relationships/tags" Target="../tags/tag5.xml"/><Relationship Id="rId9" Type="http://schemas.openxmlformats.org/officeDocument/2006/relationships/tags" Target="../tags/tag6.xml"/><Relationship Id="rId10" Type="http://schemas.openxmlformats.org/officeDocument/2006/relationships/tags" Target="../tags/tag7.xml"/><Relationship Id="rId1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tags" Target="../tags/tag59.xml"/><Relationship Id="rId2" Type="http://schemas.openxmlformats.org/officeDocument/2006/relationships/image" Target="../media/image4.png"/><Relationship Id="rId3" Type="http://schemas.openxmlformats.org/officeDocument/2006/relationships/tags" Target="../tags/tag60.xml"/><Relationship Id="rId4" Type="http://schemas.openxmlformats.org/officeDocument/2006/relationships/tags" Target="../tags/tag61.xml"/><Relationship Id="rId5" Type="http://schemas.openxmlformats.org/officeDocument/2006/relationships/tags" Target="../tags/tag62.xml"/><Relationship Id="rId6" Type="http://schemas.openxmlformats.org/officeDocument/2006/relationships/tags" Target="../tags/tag63.xml"/><Relationship Id="rId7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tags" Target="../tags/tag64.xml"/><Relationship Id="rId3" Type="http://schemas.openxmlformats.org/officeDocument/2006/relationships/image" Target="../media/image3.png"/><Relationship Id="rId4" Type="http://schemas.openxmlformats.org/officeDocument/2006/relationships/tags" Target="../tags/tag65.xml"/><Relationship Id="rId5" Type="http://schemas.openxmlformats.org/officeDocument/2006/relationships/tags" Target="../tags/tag66.xml"/><Relationship Id="rId6" Type="http://schemas.openxmlformats.org/officeDocument/2006/relationships/tags" Target="../tags/tag67.xml"/><Relationship Id="rId7" Type="http://schemas.openxmlformats.org/officeDocument/2006/relationships/tags" Target="../tags/tag68.xml"/><Relationship Id="rId8" Type="http://schemas.openxmlformats.org/officeDocument/2006/relationships/slideMaster" Target="../slideMasters/slideMaster1.xml"/></Relationships>
</file>

<file path=ppt/slideLayouts/_rels/slideLayout12.xml.rels><?xml version="1.0" encoding="UTF-8" standalone="yes"?>
<Relationships xmlns="http://schemas.openxmlformats.org/package/2006/relationships"><Relationship Id="rId1" Type="http://schemas.openxmlformats.org/officeDocument/2006/relationships/tags" Target="../tags/tag69.xml"/><Relationship Id="rId2" Type="http://schemas.openxmlformats.org/officeDocument/2006/relationships/image" Target="../media/image4.png"/><Relationship Id="rId3" Type="http://schemas.openxmlformats.org/officeDocument/2006/relationships/tags" Target="../tags/tag70.xml"/><Relationship Id="rId4" Type="http://schemas.openxmlformats.org/officeDocument/2006/relationships/tags" Target="../tags/tag71.xml"/><Relationship Id="rId5" Type="http://schemas.openxmlformats.org/officeDocument/2006/relationships/tags" Target="../tags/tag72.xml"/><Relationship Id="rId6" Type="http://schemas.openxmlformats.org/officeDocument/2006/relationships/tags" Target="../tags/tag73.xml"/><Relationship Id="rId7" Type="http://schemas.openxmlformats.org/officeDocument/2006/relationships/slideMaster" Target="../slideMasters/slideMaster1.xml"/></Relationships>
</file>

<file path=ppt/slideLayouts/_rels/slideLayout13.xml.rels><?xml version="1.0" encoding="UTF-8" standalone="yes"?>
<Relationships xmlns="http://schemas.openxmlformats.org/package/2006/relationships"><Relationship Id="rId1" Type="http://schemas.openxmlformats.org/officeDocument/2006/relationships/tags" Target="../tags/tag74.xml"/><Relationship Id="rId2" Type="http://schemas.openxmlformats.org/officeDocument/2006/relationships/tags" Target="../tags/tag75.xml"/><Relationship Id="rId3" Type="http://schemas.openxmlformats.org/officeDocument/2006/relationships/image" Target="../media/image5.png"/><Relationship Id="rId4" Type="http://schemas.openxmlformats.org/officeDocument/2006/relationships/tags" Target="../tags/tag76.xml"/><Relationship Id="rId5" Type="http://schemas.openxmlformats.org/officeDocument/2006/relationships/image" Target="../media/image4.png"/><Relationship Id="rId6" Type="http://schemas.openxmlformats.org/officeDocument/2006/relationships/tags" Target="../tags/tag77.xml"/><Relationship Id="rId7" Type="http://schemas.openxmlformats.org/officeDocument/2006/relationships/tags" Target="../tags/tag78.xml"/><Relationship Id="rId8" Type="http://schemas.openxmlformats.org/officeDocument/2006/relationships/tags" Target="../tags/tag79.xml"/><Relationship Id="rId9" Type="http://schemas.openxmlformats.org/officeDocument/2006/relationships/tags" Target="../tags/tag80.xml"/><Relationship Id="rId10" Type="http://schemas.openxmlformats.org/officeDocument/2006/relationships/tags" Target="../tags/tag81.xml"/><Relationship Id="rId11" Type="http://schemas.openxmlformats.org/officeDocument/2006/relationships/slideMaster" Target="../slideMasters/slideMaster1.xml"/></Relationships>
</file>

<file path=ppt/slideLayouts/_rels/slideLayout14.xml.rels><?xml version="1.0" encoding="UTF-8" standalone="yes"?>
<Relationships xmlns="http://schemas.openxmlformats.org/package/2006/relationships"><Relationship Id="rId1" Type="http://schemas.openxmlformats.org/officeDocument/2006/relationships/tags" Target="../tags/tag82.xml"/><Relationship Id="rId2" Type="http://schemas.openxmlformats.org/officeDocument/2006/relationships/tags" Target="../tags/tag83.xml"/><Relationship Id="rId3" Type="http://schemas.openxmlformats.org/officeDocument/2006/relationships/image" Target="../media/image4.png"/><Relationship Id="rId4" Type="http://schemas.openxmlformats.org/officeDocument/2006/relationships/tags" Target="../tags/tag84.xml"/><Relationship Id="rId5" Type="http://schemas.openxmlformats.org/officeDocument/2006/relationships/tags" Target="../tags/tag85.xml"/><Relationship Id="rId6" Type="http://schemas.openxmlformats.org/officeDocument/2006/relationships/tags" Target="../tags/tag86.xml"/><Relationship Id="rId7" Type="http://schemas.openxmlformats.org/officeDocument/2006/relationships/tags" Target="../tags/tag87.xml"/><Relationship Id="rId8" Type="http://schemas.openxmlformats.org/officeDocument/2006/relationships/tags" Target="../tags/tag88.xml"/><Relationship Id="rId9" Type="http://schemas.openxmlformats.org/officeDocument/2006/relationships/tags" Target="../tags/tag89.xml"/><Relationship Id="rId10" Type="http://schemas.openxmlformats.org/officeDocument/2006/relationships/slideMaster" Target="../slideMasters/slideMaster1.xml"/></Relationships>
</file>

<file path=ppt/slideLayouts/_rels/slideLayout15.xml.rels><?xml version="1.0" encoding="UTF-8" standalone="yes"?>
<Relationships xmlns="http://schemas.openxmlformats.org/package/2006/relationships"><Relationship Id="rId1" Type="http://schemas.openxmlformats.org/officeDocument/2006/relationships/tags" Target="../tags/tag90.xml"/><Relationship Id="rId2" Type="http://schemas.openxmlformats.org/officeDocument/2006/relationships/tags" Target="../tags/tag91.xml"/><Relationship Id="rId3" Type="http://schemas.openxmlformats.org/officeDocument/2006/relationships/image" Target="../media/image4.png"/><Relationship Id="rId4" Type="http://schemas.openxmlformats.org/officeDocument/2006/relationships/tags" Target="../tags/tag92.xml"/><Relationship Id="rId5" Type="http://schemas.openxmlformats.org/officeDocument/2006/relationships/tags" Target="../tags/tag93.xml"/><Relationship Id="rId6" Type="http://schemas.openxmlformats.org/officeDocument/2006/relationships/tags" Target="../tags/tag94.xml"/><Relationship Id="rId7" Type="http://schemas.openxmlformats.org/officeDocument/2006/relationships/tags" Target="../tags/tag95.xml"/><Relationship Id="rId8" Type="http://schemas.openxmlformats.org/officeDocument/2006/relationships/tags" Target="../tags/tag96.xml"/><Relationship Id="rId9" Type="http://schemas.openxmlformats.org/officeDocument/2006/relationships/tags" Target="../tags/tag97.xml"/><Relationship Id="rId10" Type="http://schemas.openxmlformats.org/officeDocument/2006/relationships/slideMaster" Target="../slideMasters/slideMaster1.xml"/></Relationships>
</file>

<file path=ppt/slideLayouts/_rels/slideLayout16.xml.rels><?xml version="1.0" encoding="UTF-8" standalone="yes"?>
<Relationships xmlns="http://schemas.openxmlformats.org/package/2006/relationships"><Relationship Id="rId1" Type="http://schemas.openxmlformats.org/officeDocument/2006/relationships/tags" Target="../tags/tag98.xml"/><Relationship Id="rId2" Type="http://schemas.openxmlformats.org/officeDocument/2006/relationships/tags" Target="../tags/tag99.xml"/><Relationship Id="rId3" Type="http://schemas.openxmlformats.org/officeDocument/2006/relationships/tags" Target="../tags/tag100.xml"/><Relationship Id="rId4" Type="http://schemas.openxmlformats.org/officeDocument/2006/relationships/image" Target="../media/image5.png"/><Relationship Id="rId5" Type="http://schemas.openxmlformats.org/officeDocument/2006/relationships/tags" Target="../tags/tag101.xml"/><Relationship Id="rId6" Type="http://schemas.openxmlformats.org/officeDocument/2006/relationships/image" Target="../media/image4.png"/><Relationship Id="rId7" Type="http://schemas.openxmlformats.org/officeDocument/2006/relationships/tags" Target="../tags/tag102.xml"/><Relationship Id="rId8" Type="http://schemas.openxmlformats.org/officeDocument/2006/relationships/tags" Target="../tags/tag103.xml"/><Relationship Id="rId9" Type="http://schemas.openxmlformats.org/officeDocument/2006/relationships/tags" Target="../tags/tag104.xml"/><Relationship Id="rId10" Type="http://schemas.openxmlformats.org/officeDocument/2006/relationships/tags" Target="../tags/tag105.xml"/><Relationship Id="rId11" Type="http://schemas.openxmlformats.org/officeDocument/2006/relationships/tags" Target="../tags/tag106.xml"/><Relationship Id="rId12" Type="http://schemas.openxmlformats.org/officeDocument/2006/relationships/tags" Target="../tags/tag107.xml"/><Relationship Id="rId13" Type="http://schemas.openxmlformats.org/officeDocument/2006/relationships/slideMaster" Target="../slideMasters/slideMaster1.xml"/></Relationships>
</file>

<file path=ppt/slideLayouts/_rels/slideLayout17.xml.rels><?xml version="1.0" encoding="UTF-8" standalone="yes"?>
<Relationships xmlns="http://schemas.openxmlformats.org/package/2006/relationships"><Relationship Id="rId1" Type="http://schemas.openxmlformats.org/officeDocument/2006/relationships/tags" Target="../tags/tag108.xml"/><Relationship Id="rId2" Type="http://schemas.openxmlformats.org/officeDocument/2006/relationships/tags" Target="../tags/tag109.xml"/><Relationship Id="rId3" Type="http://schemas.openxmlformats.org/officeDocument/2006/relationships/image" Target="../media/image4.png"/><Relationship Id="rId4" Type="http://schemas.openxmlformats.org/officeDocument/2006/relationships/tags" Target="../tags/tag110.xml"/><Relationship Id="rId5" Type="http://schemas.openxmlformats.org/officeDocument/2006/relationships/tags" Target="../tags/tag111.xml"/><Relationship Id="rId6" Type="http://schemas.openxmlformats.org/officeDocument/2006/relationships/tags" Target="../tags/tag112.xml"/><Relationship Id="rId7" Type="http://schemas.openxmlformats.org/officeDocument/2006/relationships/tags" Target="../tags/tag113.xml"/><Relationship Id="rId8" Type="http://schemas.openxmlformats.org/officeDocument/2006/relationships/tags" Target="../tags/tag114.xml"/><Relationship Id="rId9" Type="http://schemas.openxmlformats.org/officeDocument/2006/relationships/tags" Target="../tags/tag115.xml"/><Relationship Id="rId10" Type="http://schemas.openxmlformats.org/officeDocument/2006/relationships/tags" Target="../tags/tag116.xml"/><Relationship Id="rId11" Type="http://schemas.openxmlformats.org/officeDocument/2006/relationships/tags" Target="../tags/tag117.xml"/><Relationship Id="rId12" Type="http://schemas.openxmlformats.org/officeDocument/2006/relationships/slideMaster" Target="../slideMasters/slideMaster1.xml"/></Relationships>
</file>

<file path=ppt/slideLayouts/_rels/slideLayout18.xml.rels><?xml version="1.0" encoding="UTF-8" standalone="yes"?>
<Relationships xmlns="http://schemas.openxmlformats.org/package/2006/relationships"><Relationship Id="rId1" Type="http://schemas.openxmlformats.org/officeDocument/2006/relationships/tags" Target="../tags/tag118.xml"/><Relationship Id="rId2" Type="http://schemas.openxmlformats.org/officeDocument/2006/relationships/tags" Target="../tags/tag119.xml"/><Relationship Id="rId3" Type="http://schemas.openxmlformats.org/officeDocument/2006/relationships/tags" Target="../tags/tag120.xml"/><Relationship Id="rId4" Type="http://schemas.openxmlformats.org/officeDocument/2006/relationships/image" Target="../media/image5.png"/><Relationship Id="rId5" Type="http://schemas.openxmlformats.org/officeDocument/2006/relationships/tags" Target="../tags/tag121.xml"/><Relationship Id="rId6" Type="http://schemas.openxmlformats.org/officeDocument/2006/relationships/image" Target="../media/image4.png"/><Relationship Id="rId7" Type="http://schemas.openxmlformats.org/officeDocument/2006/relationships/tags" Target="../tags/tag122.xml"/><Relationship Id="rId8" Type="http://schemas.openxmlformats.org/officeDocument/2006/relationships/tags" Target="../tags/tag123.xml"/><Relationship Id="rId9" Type="http://schemas.openxmlformats.org/officeDocument/2006/relationships/tags" Target="../tags/tag124.xml"/><Relationship Id="rId10" Type="http://schemas.openxmlformats.org/officeDocument/2006/relationships/tags" Target="../tags/tag125.xml"/><Relationship Id="rId11" Type="http://schemas.openxmlformats.org/officeDocument/2006/relationships/tags" Target="../tags/tag126.xml"/><Relationship Id="rId12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tags" Target="../tags/tag9.xml"/><Relationship Id="rId3" Type="http://schemas.openxmlformats.org/officeDocument/2006/relationships/image" Target="../media/image4.png"/><Relationship Id="rId4" Type="http://schemas.openxmlformats.org/officeDocument/2006/relationships/tags" Target="../tags/tag10.xml"/><Relationship Id="rId5" Type="http://schemas.openxmlformats.org/officeDocument/2006/relationships/image" Target="../media/image5.png"/><Relationship Id="rId6" Type="http://schemas.openxmlformats.org/officeDocument/2006/relationships/tags" Target="../tags/tag11.xml"/><Relationship Id="rId7" Type="http://schemas.openxmlformats.org/officeDocument/2006/relationships/tags" Target="../tags/tag12.xml"/><Relationship Id="rId8" Type="http://schemas.openxmlformats.org/officeDocument/2006/relationships/tags" Target="../tags/tag13.xml"/><Relationship Id="rId9" Type="http://schemas.openxmlformats.org/officeDocument/2006/relationships/tags" Target="../tags/tag14.xml"/><Relationship Id="rId10" Type="http://schemas.openxmlformats.org/officeDocument/2006/relationships/tags" Target="../tags/tag15.xml"/><Relationship Id="rId1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tags" Target="../tags/tag16.xml"/><Relationship Id="rId3" Type="http://schemas.openxmlformats.org/officeDocument/2006/relationships/image" Target="../media/image3.png"/><Relationship Id="rId4" Type="http://schemas.openxmlformats.org/officeDocument/2006/relationships/tags" Target="../tags/tag17.xml"/><Relationship Id="rId5" Type="http://schemas.openxmlformats.org/officeDocument/2006/relationships/tags" Target="../tags/tag18.xml"/><Relationship Id="rId6" Type="http://schemas.openxmlformats.org/officeDocument/2006/relationships/tags" Target="../tags/tag19.xml"/><Relationship Id="rId7" Type="http://schemas.openxmlformats.org/officeDocument/2006/relationships/tags" Target="../tags/tag20.xml"/><Relationship Id="rId8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image" Target="../media/image4.png"/><Relationship Id="rId3" Type="http://schemas.openxmlformats.org/officeDocument/2006/relationships/tags" Target="../tags/tag22.xml"/><Relationship Id="rId4" Type="http://schemas.openxmlformats.org/officeDocument/2006/relationships/tags" Target="../tags/tag23.xml"/><Relationship Id="rId5" Type="http://schemas.openxmlformats.org/officeDocument/2006/relationships/tags" Target="../tags/tag24.xml"/><Relationship Id="rId6" Type="http://schemas.openxmlformats.org/officeDocument/2006/relationships/tags" Target="../tags/tag25.xml"/><Relationship Id="rId7" Type="http://schemas.openxmlformats.org/officeDocument/2006/relationships/tags" Target="../tags/tag26.xml"/><Relationship Id="rId8" Type="http://schemas.openxmlformats.org/officeDocument/2006/relationships/tags" Target="../tags/tag27.xml"/><Relationship Id="rId9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image" Target="../media/image4.png"/><Relationship Id="rId3" Type="http://schemas.openxmlformats.org/officeDocument/2006/relationships/tags" Target="../tags/tag29.xml"/><Relationship Id="rId4" Type="http://schemas.openxmlformats.org/officeDocument/2006/relationships/tags" Target="../tags/tag30.xml"/><Relationship Id="rId5" Type="http://schemas.openxmlformats.org/officeDocument/2006/relationships/tags" Target="../tags/tag31.xml"/><Relationship Id="rId6" Type="http://schemas.openxmlformats.org/officeDocument/2006/relationships/tags" Target="../tags/tag32.xml"/><Relationship Id="rId7" Type="http://schemas.openxmlformats.org/officeDocument/2006/relationships/tags" Target="../tags/tag33.xml"/><Relationship Id="rId8" Type="http://schemas.openxmlformats.org/officeDocument/2006/relationships/tags" Target="../tags/tag34.xml"/><Relationship Id="rId9" Type="http://schemas.openxmlformats.org/officeDocument/2006/relationships/tags" Target="../tags/tag35.xml"/><Relationship Id="rId10" Type="http://schemas.openxmlformats.org/officeDocument/2006/relationships/tags" Target="../tags/tag36.xml"/><Relationship Id="rId1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tags" Target="../tags/tag37.xml"/><Relationship Id="rId3" Type="http://schemas.openxmlformats.org/officeDocument/2006/relationships/image" Target="../media/image7.png"/><Relationship Id="rId4" Type="http://schemas.openxmlformats.org/officeDocument/2006/relationships/tags" Target="../tags/tag38.xml"/><Relationship Id="rId5" Type="http://schemas.openxmlformats.org/officeDocument/2006/relationships/image" Target="../media/image8.png"/><Relationship Id="rId6" Type="http://schemas.openxmlformats.org/officeDocument/2006/relationships/tags" Target="../tags/tag39.xml"/><Relationship Id="rId7" Type="http://schemas.openxmlformats.org/officeDocument/2006/relationships/tags" Target="../tags/tag40.xml"/><Relationship Id="rId8" Type="http://schemas.openxmlformats.org/officeDocument/2006/relationships/tags" Target="../tags/tag41.xml"/><Relationship Id="rId9" Type="http://schemas.openxmlformats.org/officeDocument/2006/relationships/tags" Target="../tags/tag42.xml"/><Relationship Id="rId10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tags" Target="../tags/tag43.xml"/><Relationship Id="rId2" Type="http://schemas.openxmlformats.org/officeDocument/2006/relationships/tags" Target="../tags/tag44.xml"/><Relationship Id="rId3" Type="http://schemas.openxmlformats.org/officeDocument/2006/relationships/tags" Target="../tags/tag45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tags" Target="../tags/tag46.xml"/><Relationship Id="rId2" Type="http://schemas.openxmlformats.org/officeDocument/2006/relationships/image" Target="../media/image4.png"/><Relationship Id="rId3" Type="http://schemas.openxmlformats.org/officeDocument/2006/relationships/tags" Target="../tags/tag47.xml"/><Relationship Id="rId4" Type="http://schemas.openxmlformats.org/officeDocument/2006/relationships/tags" Target="../tags/tag48.xml"/><Relationship Id="rId5" Type="http://schemas.openxmlformats.org/officeDocument/2006/relationships/tags" Target="../tags/tag49.xml"/><Relationship Id="rId6" Type="http://schemas.openxmlformats.org/officeDocument/2006/relationships/tags" Target="../tags/tag50.xml"/><Relationship Id="rId7" Type="http://schemas.openxmlformats.org/officeDocument/2006/relationships/tags" Target="../tags/tag51.xml"/><Relationship Id="rId8" Type="http://schemas.openxmlformats.org/officeDocument/2006/relationships/tags" Target="../tags/tag52.xml"/><Relationship Id="rId9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tags" Target="../tags/tag53.xml"/><Relationship Id="rId2" Type="http://schemas.openxmlformats.org/officeDocument/2006/relationships/image" Target="../media/image4.png"/><Relationship Id="rId3" Type="http://schemas.openxmlformats.org/officeDocument/2006/relationships/tags" Target="../tags/tag54.xml"/><Relationship Id="rId4" Type="http://schemas.openxmlformats.org/officeDocument/2006/relationships/tags" Target="../tags/tag55.xml"/><Relationship Id="rId5" Type="http://schemas.openxmlformats.org/officeDocument/2006/relationships/tags" Target="../tags/tag56.xml"/><Relationship Id="rId6" Type="http://schemas.openxmlformats.org/officeDocument/2006/relationships/tags" Target="../tags/tag57.xml"/><Relationship Id="rId7" Type="http://schemas.openxmlformats.org/officeDocument/2006/relationships/tags" Target="../tags/tag58.xml"/><Relationship Id="rId8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标题幻灯片">
    <p:bg>
      <p:bgPr>
        <a:solidFill>
          <a:schemeClr val="bg2"/>
        </a:solidFill>
      </p:bgPr>
    </p:bg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图片 4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0" y="2286"/>
            <a:ext cx="9144000" cy="5138927"/>
          </a:xfrm>
          <a:prstGeom prst="rect"/>
        </p:spPr>
      </p:pic>
      <p:pic>
        <p:nvPicPr>
          <p:cNvPr id="2097153" name="图片 6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xmlns:r="http://schemas.openxmlformats.org/officeDocument/2006/relationships" r:embed="rId4" cstate="print"/>
          <a:stretch>
            <a:fillRect/>
          </a:stretch>
        </p:blipFill>
        <p:spPr>
          <a:xfrm>
            <a:off x="0" y="571500"/>
            <a:ext cx="9144000" cy="4572000"/>
          </a:xfrm>
          <a:prstGeom prst="rect"/>
        </p:spPr>
      </p:pic>
      <p:sp>
        <p:nvSpPr>
          <p:cNvPr id="1048582" name="标题 1"/>
          <p:cNvSpPr>
            <a:spLocks noGrp="1"/>
          </p:cNvSpPr>
          <p:nvPr>
            <p:ph type="ctrTitle" hasCustomPrompt="1"/>
            <p:custDataLst>
              <p:tags r:id="rId5"/>
            </p:custDataLst>
          </p:nvPr>
        </p:nvSpPr>
        <p:spPr>
          <a:xfrm>
            <a:off x="1423035" y="1428750"/>
            <a:ext cx="6298565" cy="1186815"/>
          </a:xfrm>
        </p:spPr>
        <p:txBody>
          <a:bodyPr anchor="b" anchorCtr="0" bIns="0" lIns="90000" rIns="90000" tIns="46800">
            <a:normAutofit/>
          </a:bodyPr>
          <a:lstStyle>
            <a:lvl1pPr algn="ctr">
              <a:defRPr baseline="0" sz="5400" spc="450">
                <a:blipFill>
                  <a:blip xmlns:r="http://schemas.openxmlformats.org/officeDocument/2006/relationships" r:embed="rId6"/>
                  <a:stretch>
                    <a:fillRect/>
                  </a:stretch>
                </a:blip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r>
              <a:rPr altLang="en-US" dirty="0" lang="zh-CN"/>
              <a:t>单击此处编辑标题</a:t>
            </a:r>
            <a:endParaRPr altLang="en-US" dirty="0" lang="zh-CN"/>
          </a:p>
        </p:txBody>
      </p:sp>
      <p:sp>
        <p:nvSpPr>
          <p:cNvPr id="1048583" name="副标题 2"/>
          <p:cNvSpPr>
            <a:spLocks noGrp="1"/>
          </p:cNvSpPr>
          <p:nvPr>
            <p:ph type="subTitle" idx="1" hasCustomPrompt="1"/>
            <p:custDataLst>
              <p:tags r:id="rId7"/>
            </p:custDataLst>
          </p:nvPr>
        </p:nvSpPr>
        <p:spPr>
          <a:xfrm>
            <a:off x="1422780" y="2674620"/>
            <a:ext cx="6298440" cy="504009"/>
          </a:xfrm>
        </p:spPr>
        <p:txBody>
          <a:bodyPr bIns="46800" lIns="90000" rIns="90000" tIns="0">
            <a:normAutofit/>
          </a:bodyPr>
          <a:lstStyle>
            <a:lvl1pPr algn="ctr" eaLnBrk="1" fontAlgn="auto" hangingPunct="1" indent="0" latinLnBrk="0" marL="0">
              <a:lnSpc>
                <a:spcPct val="100000"/>
              </a:lnSpc>
              <a:buNone/>
              <a:defRPr baseline="0" cap="none" sz="2400" kern="1200" normalizeH="0" spc="150" strike="noStrike" u="none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  <a:lvl2pPr algn="ctr" indent="0" marL="342900">
              <a:buNone/>
              <a:defRPr sz="1500"/>
            </a:lvl2pPr>
            <a:lvl3pPr algn="ctr" indent="0" marL="685800">
              <a:buNone/>
              <a:defRPr sz="1350"/>
            </a:lvl3pPr>
            <a:lvl4pPr algn="ctr" indent="0" marL="1028700">
              <a:buNone/>
              <a:defRPr sz="1200"/>
            </a:lvl4pPr>
            <a:lvl5pPr algn="ctr" indent="0" marL="1371600">
              <a:buNone/>
              <a:defRPr sz="1200"/>
            </a:lvl5pPr>
            <a:lvl6pPr algn="ctr" indent="0" marL="1714500">
              <a:buNone/>
              <a:defRPr sz="1200"/>
            </a:lvl6pPr>
            <a:lvl7pPr algn="ctr" indent="0" marL="2057400">
              <a:buNone/>
              <a:defRPr sz="1200"/>
            </a:lvl7pPr>
            <a:lvl8pPr algn="ctr" indent="0" marL="2400300">
              <a:buNone/>
              <a:defRPr sz="1200"/>
            </a:lvl8pPr>
            <a:lvl9pPr algn="ctr" indent="0" marL="2743200">
              <a:buNone/>
              <a:defRPr sz="1200"/>
            </a:lvl9pPr>
          </a:lstStyle>
          <a:p>
            <a:r>
              <a:rPr altLang="en-US" dirty="0" lang="zh-CN"/>
              <a:t>单击此处编辑副标题</a:t>
            </a:r>
            <a:endParaRPr altLang="en-US" dirty="0" lang="zh-CN"/>
          </a:p>
        </p:txBody>
      </p:sp>
      <p:sp>
        <p:nvSpPr>
          <p:cNvPr id="1048584" name="日期占位符 15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585" name="页脚占位符 16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586" name="灯片编号占位符 17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dirty="0"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</p:bgPr>
    </p:bg>
    <p:spTree>
      <p:nvGrpSpPr>
        <p:cNvPr id="8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8" name="图片 5" descr="图层 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8419465" y="4690745"/>
            <a:ext cx="685165" cy="427355"/>
          </a:xfrm>
          <a:prstGeom prst="rect"/>
        </p:spPr>
      </p:pic>
      <p:sp>
        <p:nvSpPr>
          <p:cNvPr id="104872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2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2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  <p:sp>
        <p:nvSpPr>
          <p:cNvPr id="104872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502448" y="714382"/>
            <a:ext cx="8139178" cy="4041680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5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blipFill rotWithShape="1" dpi="0">
          <a:blip xmlns:r="http://schemas.openxmlformats.org/officeDocument/2006/relationships" r:embed="rId1">
            <a:lum/>
          </a:blip>
          <a:srcRect/>
          <a:stretch>
            <a:fillRect/>
          </a:stretch>
        </a:blipFill>
      </p:bgPr>
    </p:bg>
    <p:spTree>
      <p:nvGrpSpPr>
        <p:cNvPr id="7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5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061845" y="1524635"/>
            <a:ext cx="5020945" cy="1237615"/>
          </a:xfrm>
        </p:spPr>
        <p:txBody>
          <a:bodyPr anchor="b" anchorCtr="0" bIns="0" lIns="90000" rIns="90000" rtlCol="0" tIns="46800" vert="horz">
            <a:normAutofit/>
          </a:bodyPr>
          <a:lstStyle>
            <a:lvl1pPr algn="ctr" defTabSz="685800" eaLnBrk="1" fontAlgn="auto" hangingPunct="1" latinLnBrk="0" marL="0" marR="0" rtl="0">
              <a:lnSpc>
                <a:spcPct val="100000"/>
              </a:lnSpc>
              <a:buNone/>
              <a:defRPr altLang="en-US" baseline="0" b="1" cap="none" dirty="0" sz="8000" i="0" kern="1200" kumimoji="0" lang="zh-CN" noProof="1" normalizeH="0" spc="450" strike="noStrike" u="none">
                <a:blipFill>
                  <a:blip xmlns:r="http://schemas.openxmlformats.org/officeDocument/2006/relationships" r:embed="rId3"/>
                  <a:stretch>
                    <a:fillRect/>
                  </a:stretch>
                </a:blipFill>
                <a:latin typeface="Arial" panose="020B0604020202020204" pitchFamily="34" charset="0"/>
                <a:ea typeface="Arial" panose="020B0604020202020204" pitchFamily="34" charset="0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1048696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97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98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  <p:sp>
        <p:nvSpPr>
          <p:cNvPr id="1048699" name="文本占位符 8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2061210" y="2809875"/>
            <a:ext cx="5021580" cy="638175"/>
          </a:xfrm>
        </p:spPr>
        <p:txBody>
          <a:bodyPr bIns="46800" lIns="90000" rIns="90000">
            <a:normAutofit/>
          </a:bodyPr>
          <a:lstStyle>
            <a:lvl1pPr algn="ctr" eaLnBrk="1" fontAlgn="auto" hangingPunct="1" indent="0" latinLnBrk="0" marL="0">
              <a:lnSpc>
                <a:spcPct val="100000"/>
              </a:lnSpc>
              <a:spcAft>
                <a:spcPts val="700"/>
              </a:spcAft>
              <a:buNone/>
              <a:defRPr baseline="0" sz="24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pPr lvl="0"/>
            <a:r>
              <a:rPr altLang="en-US" dirty="0" lang="zh-CN"/>
              <a:t>单击此处编辑文本</a:t>
            </a:r>
            <a:endParaRPr altLang="en-US" dirty="0" 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</p:bgPr>
    </p:bg>
    <p:spTree>
      <p:nvGrpSpPr>
        <p:cNvPr id="7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3" name="图片 7" descr="图层 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8419465" y="4690745"/>
            <a:ext cx="685165" cy="427355"/>
          </a:xfrm>
          <a:prstGeom prst="rect"/>
        </p:spPr>
      </p:pic>
      <p:sp>
        <p:nvSpPr>
          <p:cNvPr id="1048691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r>
              <a:rPr altLang="en-US" dirty="0" lang="zh-CN"/>
              <a:t>单击此处编辑母版标题样式</a:t>
            </a:r>
            <a:endParaRPr altLang="en-US" dirty="0" lang="zh-CN"/>
          </a:p>
        </p:txBody>
      </p:sp>
      <p:sp>
        <p:nvSpPr>
          <p:cNvPr id="1048692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93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694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dirty="0" 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</p:bgPr>
    </p:bg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6" name="矩形 5"/>
          <p:cNvSpPr/>
          <p:nvPr userDrawn="1">
            <p:custDataLst>
              <p:tags r:id="rId1"/>
            </p:custDataLst>
          </p:nvPr>
        </p:nvSpPr>
        <p:spPr>
          <a:xfrm>
            <a:off x="238601" y="204788"/>
            <a:ext cx="8769191" cy="4733925"/>
          </a:xfrm>
          <a:prstGeom prst="rect"/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Autofit/>
          </a:bodyPr>
          <a:p>
            <a:pPr algn="ctr" lvl="0"/>
            <a:endParaRPr altLang="zh-CN" dirty="0" sz="1350" lang="en-US">
              <a:ea typeface="Arial" panose="020B0604020202020204" pitchFamily="34" charset="0"/>
              <a:sym typeface="+mn-ea"/>
            </a:endParaRPr>
          </a:p>
        </p:txBody>
      </p:sp>
      <p:pic>
        <p:nvPicPr>
          <p:cNvPr id="2097157" name="图片 7" descr="图层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8378825" y="4496435"/>
            <a:ext cx="629285" cy="442595"/>
          </a:xfrm>
          <a:prstGeom prst="rect"/>
        </p:spPr>
      </p:pic>
      <p:pic>
        <p:nvPicPr>
          <p:cNvPr id="2097158" name="图片 8" descr="图层 3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xmlns:r="http://schemas.openxmlformats.org/officeDocument/2006/relationships" r:embed="rId5"/>
          <a:stretch>
            <a:fillRect/>
          </a:stretch>
        </p:blipFill>
        <p:spPr>
          <a:xfrm>
            <a:off x="238760" y="4583430"/>
            <a:ext cx="657225" cy="409575"/>
          </a:xfrm>
          <a:prstGeom prst="rect"/>
        </p:spPr>
      </p:pic>
      <p:sp>
        <p:nvSpPr>
          <p:cNvPr id="1048607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961200" y="936900"/>
            <a:ext cx="7219800" cy="542700"/>
          </a:xfrm>
        </p:spPr>
        <p:txBody>
          <a:bodyPr anchor="ctr">
            <a:normAutofit/>
          </a:bodyPr>
          <a:lstStyle>
            <a:lvl1pPr>
              <a:defRPr baseline="0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r>
              <a:rPr altLang="en-US" dirty="0" lang="zh-CN"/>
              <a:t>单击此处编辑标题</a:t>
            </a:r>
            <a:endParaRPr altLang="en-US" dirty="0" lang="zh-CN"/>
          </a:p>
        </p:txBody>
      </p:sp>
      <p:sp>
        <p:nvSpPr>
          <p:cNvPr id="1048608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960835" y="1622700"/>
            <a:ext cx="7219950" cy="2583900"/>
          </a:xfrm>
        </p:spPr>
        <p:txBody>
          <a:bodyPr>
            <a:normAutofit/>
          </a:bodyPr>
          <a:lstStyle>
            <a:lvl1pPr>
              <a:defRPr baseline="0" sz="105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  <a:lvl2pPr>
              <a:defRPr baseline="0" sz="105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2pPr>
            <a:lvl3pPr>
              <a:defRPr baseline="0" sz="105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3pPr>
            <a:lvl4pPr>
              <a:defRPr baseline="0" sz="105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4pPr>
            <a:lvl5pPr>
              <a:defRPr baseline="0" sz="105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5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  <p:sp>
        <p:nvSpPr>
          <p:cNvPr id="1048609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610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11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dirty="0" 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</p:bgPr>
    </p:bg>
    <p:spTree>
      <p:nvGrpSpPr>
        <p:cNvPr id="5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3" name="矩形 5"/>
          <p:cNvSpPr/>
          <p:nvPr userDrawn="1">
            <p:custDataLst>
              <p:tags r:id="rId1"/>
            </p:custDataLst>
          </p:nvPr>
        </p:nvSpPr>
        <p:spPr>
          <a:xfrm>
            <a:off x="-5715" y="-2857"/>
            <a:ext cx="3617595" cy="5149215"/>
          </a:xfrm>
          <a:prstGeom prst="rect"/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Autofit/>
          </a:bodyPr>
          <a:p>
            <a:pPr algn="ctr" lvl="0"/>
            <a:endParaRPr altLang="zh-CN" dirty="0" sz="1350" lang="en-US">
              <a:ea typeface="Arial" panose="020B0604020202020204" pitchFamily="34" charset="0"/>
              <a:sym typeface="+mn-ea"/>
            </a:endParaRPr>
          </a:p>
        </p:txBody>
      </p:sp>
      <p:pic>
        <p:nvPicPr>
          <p:cNvPr id="2097163" name="图片 7" descr="图层 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95885" y="4613910"/>
            <a:ext cx="685165" cy="427355"/>
          </a:xfrm>
          <a:prstGeom prst="rect"/>
        </p:spPr>
      </p:pic>
      <p:sp>
        <p:nvSpPr>
          <p:cNvPr id="1048634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325755" y="577850"/>
            <a:ext cx="3081655" cy="661670"/>
          </a:xfrm>
        </p:spPr>
        <p:txBody>
          <a:bodyPr anchor="ctr">
            <a:normAutofit/>
          </a:bodyPr>
          <a:lstStyle>
            <a:lvl1pPr>
              <a:defRPr baseline="0" sz="27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r>
              <a:rPr altLang="en-US" dirty="0" lang="zh-CN"/>
              <a:t>单击编辑标题</a:t>
            </a:r>
            <a:endParaRPr altLang="en-US" dirty="0" lang="zh-CN"/>
          </a:p>
        </p:txBody>
      </p:sp>
      <p:sp>
        <p:nvSpPr>
          <p:cNvPr id="1048635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636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dirty="0" lang="zh-CN"/>
          </a:p>
        </p:txBody>
      </p:sp>
      <p:sp>
        <p:nvSpPr>
          <p:cNvPr id="104863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328930" y="1322705"/>
            <a:ext cx="3078480" cy="3069590"/>
          </a:xfrm>
        </p:spPr>
        <p:txBody>
          <a:bodyPr>
            <a:normAutofit/>
          </a:bodyPr>
          <a:lstStyle>
            <a:lvl1pPr>
              <a:defRPr baseline="0" sz="105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  <a:lvl2pPr>
              <a:defRPr baseline="0" sz="105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2pPr>
            <a:lvl3pPr>
              <a:defRPr baseline="0" sz="105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3pPr>
            <a:lvl4pPr>
              <a:defRPr baseline="0" sz="105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4pPr>
            <a:lvl5pPr>
              <a:defRPr baseline="0" sz="105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5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  <p:sp>
        <p:nvSpPr>
          <p:cNvPr id="1048638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3825900" y="577454"/>
            <a:ext cx="4860000" cy="3815953"/>
          </a:xfrm>
        </p:spPr>
        <p:txBody>
          <a:bodyPr>
            <a:normAutofit/>
          </a:bodyPr>
          <a:lstStyle>
            <a:lvl1pPr>
              <a:defRPr baseline="0" sz="105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  <a:lvl2pPr>
              <a:defRPr baseline="0" sz="105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2pPr>
            <a:lvl3pPr>
              <a:defRPr baseline="0" sz="105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3pPr>
            <a:lvl4pPr>
              <a:defRPr baseline="0" sz="105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4pPr>
            <a:lvl5pPr>
              <a:defRPr baseline="0" sz="105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5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  <p:sp>
        <p:nvSpPr>
          <p:cNvPr id="1048639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</p:bgPr>
    </p:bg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5" name="矩形 5"/>
          <p:cNvSpPr/>
          <p:nvPr userDrawn="1">
            <p:custDataLst>
              <p:tags r:id="rId1"/>
            </p:custDataLst>
          </p:nvPr>
        </p:nvSpPr>
        <p:spPr>
          <a:xfrm>
            <a:off x="0" y="-14764"/>
            <a:ext cx="9143524" cy="1997869"/>
          </a:xfrm>
          <a:prstGeom prst="rect"/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Autofit/>
          </a:bodyPr>
          <a:p>
            <a:pPr algn="ctr" lvl="0"/>
            <a:endParaRPr altLang="zh-CN" dirty="0" sz="1350" lang="en-US">
              <a:ea typeface="Arial" panose="020B0604020202020204" pitchFamily="34" charset="0"/>
              <a:sym typeface="+mn-ea"/>
            </a:endParaRPr>
          </a:p>
        </p:txBody>
      </p:sp>
      <p:pic>
        <p:nvPicPr>
          <p:cNvPr id="2097156" name="图片 7" descr="图层 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102235" y="66040"/>
            <a:ext cx="685165" cy="427355"/>
          </a:xfrm>
          <a:prstGeom prst="rect"/>
        </p:spPr>
      </p:pic>
      <p:sp>
        <p:nvSpPr>
          <p:cNvPr id="1048596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59000" y="585900"/>
            <a:ext cx="8232300" cy="469800"/>
          </a:xfrm>
        </p:spPr>
        <p:txBody>
          <a:bodyPr anchor="ctr">
            <a:normAutofit/>
          </a:bodyPr>
          <a:lstStyle>
            <a:lvl1pPr algn="ctr">
              <a:defRPr baseline="0" sz="27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r>
              <a:rPr altLang="en-US" lang="zh-CN"/>
              <a:t>单击此处编辑母版标题样式</a:t>
            </a:r>
            <a:endParaRPr altLang="en-US" lang="zh-CN"/>
          </a:p>
        </p:txBody>
      </p:sp>
      <p:sp>
        <p:nvSpPr>
          <p:cNvPr id="1048597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598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599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dirty="0" lang="zh-CN"/>
          </a:p>
        </p:txBody>
      </p:sp>
      <p:sp>
        <p:nvSpPr>
          <p:cNvPr id="1048600" name="文本占位符 6"/>
          <p:cNvSpPr>
            <a:spLocks noGrp="1"/>
          </p:cNvSpPr>
          <p:nvPr>
            <p:ph type="body" sz="quarter" idx="13"/>
            <p:custDataLst>
              <p:tags r:id="rId8"/>
            </p:custDataLst>
          </p:nvPr>
        </p:nvSpPr>
        <p:spPr>
          <a:xfrm>
            <a:off x="459000" y="1244700"/>
            <a:ext cx="8231981" cy="621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</p:txBody>
      </p:sp>
      <p:sp>
        <p:nvSpPr>
          <p:cNvPr id="1048601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459581" y="2106000"/>
            <a:ext cx="8224200" cy="2573100"/>
          </a:xfrm>
        </p:spPr>
        <p:txBody>
          <a:bodyPr>
            <a:normAutofit/>
          </a:bodyPr>
          <a:lstStyle>
            <a:lvl1pPr>
              <a:defRPr baseline="0" sz="105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  <a:lvl2pPr>
              <a:defRPr baseline="0" sz="105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2pPr>
            <a:lvl3pPr>
              <a:defRPr baseline="0" sz="105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3pPr>
            <a:lvl4pPr>
              <a:defRPr baseline="0" sz="105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4pPr>
            <a:lvl5pPr>
              <a:defRPr baseline="0" sz="105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5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</p:bgPr>
    </p:bg>
    <p:spTree>
      <p:nvGrpSpPr>
        <p:cNvPr id="7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4" name="矩形 5"/>
          <p:cNvSpPr/>
          <p:nvPr userDrawn="1">
            <p:custDataLst>
              <p:tags r:id="rId1"/>
            </p:custDataLst>
          </p:nvPr>
        </p:nvSpPr>
        <p:spPr>
          <a:xfrm>
            <a:off x="3334" y="3771900"/>
            <a:ext cx="9143524" cy="1371600"/>
          </a:xfrm>
          <a:prstGeom prst="rect"/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Autofit/>
          </a:bodyPr>
          <a:p>
            <a:pPr algn="ctr" lvl="0"/>
            <a:endParaRPr altLang="zh-CN" dirty="0" sz="1350" lang="en-US">
              <a:ea typeface="Arial" panose="020B0604020202020204" pitchFamily="34" charset="0"/>
              <a:sym typeface="+mn-ea"/>
            </a:endParaRPr>
          </a:p>
        </p:txBody>
      </p:sp>
      <p:grpSp>
        <p:nvGrpSpPr>
          <p:cNvPr id="73" name="组合 10"/>
          <p:cNvGrpSpPr/>
          <p:nvPr userDrawn="1">
            <p:custDataLst>
              <p:tags r:id="rId2"/>
            </p:custDataLst>
          </p:nvPr>
        </p:nvGrpSpPr>
        <p:grpSpPr>
          <a:xfrm>
            <a:off x="130175" y="59690"/>
            <a:ext cx="8933180" cy="442595"/>
            <a:chOff x="130175" y="59690"/>
            <a:chExt cx="8933180" cy="442595"/>
          </a:xfrm>
        </p:grpSpPr>
        <p:pic>
          <p:nvPicPr>
            <p:cNvPr id="2097171" name="图片 7" descr="图层 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xmlns:r="http://schemas.openxmlformats.org/officeDocument/2006/relationships" r:embed="rId4"/>
            <a:stretch>
              <a:fillRect/>
            </a:stretch>
          </p:blipFill>
          <p:spPr>
            <a:xfrm>
              <a:off x="130175" y="59690"/>
              <a:ext cx="629285" cy="442595"/>
            </a:xfrm>
            <a:prstGeom prst="rect"/>
          </p:spPr>
        </p:pic>
        <p:pic>
          <p:nvPicPr>
            <p:cNvPr id="2097172" name="图片 9" descr="图层 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xmlns:r="http://schemas.openxmlformats.org/officeDocument/2006/relationships" r:embed="rId6"/>
            <a:stretch>
              <a:fillRect/>
            </a:stretch>
          </p:blipFill>
          <p:spPr>
            <a:xfrm>
              <a:off x="8378190" y="74930"/>
              <a:ext cx="685165" cy="427355"/>
            </a:xfrm>
            <a:prstGeom prst="rect"/>
          </p:spPr>
        </p:pic>
      </p:grpSp>
      <p:sp>
        <p:nvSpPr>
          <p:cNvPr id="1048685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453600" y="502200"/>
            <a:ext cx="8232300" cy="423900"/>
          </a:xfrm>
        </p:spPr>
        <p:txBody>
          <a:bodyPr anchor="ctr">
            <a:normAutofit/>
          </a:bodyPr>
          <a:lstStyle>
            <a:lvl1pPr algn="ctr">
              <a:defRPr baseline="0" sz="24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r>
              <a:rPr altLang="en-US" dirty="0" lang="zh-CN"/>
              <a:t>单击此处编辑母版标题样式</a:t>
            </a:r>
            <a:endParaRPr altLang="en-US" dirty="0" lang="zh-CN"/>
          </a:p>
        </p:txBody>
      </p:sp>
      <p:sp>
        <p:nvSpPr>
          <p:cNvPr id="1048686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87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688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dirty="0" lang="zh-CN"/>
          </a:p>
        </p:txBody>
      </p:sp>
      <p:sp>
        <p:nvSpPr>
          <p:cNvPr id="1048689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453628" y="1260900"/>
            <a:ext cx="8243100" cy="2408400"/>
          </a:xfrm>
        </p:spPr>
        <p:txBody>
          <a:bodyPr>
            <a:normAutofit/>
          </a:bodyPr>
          <a:lstStyle>
            <a:lvl1pPr>
              <a:defRPr baseline="0" cap="none" sz="1050" kern="1200" normalizeH="0" spc="110" strike="noStrike" u="none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  <a:lvl2pPr>
              <a:defRPr baseline="0" cap="none" sz="1050" kern="1200" normalizeH="0" spc="110" strike="noStrike" u="none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2pPr>
            <a:lvl3pPr>
              <a:defRPr baseline="0" cap="none" sz="1050" kern="1200" normalizeH="0" spc="110" strike="noStrike" u="none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3pPr>
            <a:lvl4pPr>
              <a:defRPr baseline="0" cap="none" sz="1050" kern="1200" normalizeH="0" spc="110" strike="noStrike" u="none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4pPr>
            <a:lvl5pPr>
              <a:defRPr baseline="0" cap="none" sz="1050" kern="1200" normalizeH="0" spc="110" strike="noStrike" u="none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5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  <p:sp>
        <p:nvSpPr>
          <p:cNvPr id="1048690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445500" y="3885300"/>
            <a:ext cx="8251200" cy="758700"/>
          </a:xfrm>
        </p:spPr>
        <p:txBody>
          <a:bodyPr/>
          <a:lstStyle>
            <a:lvl1pPr>
              <a:defRPr baseline="0" cap="none" kern="1200" normalizeH="0" spc="110" strike="noStrike" u="none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</p:bgPr>
    </p:bg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矩形 5"/>
          <p:cNvSpPr/>
          <p:nvPr userDrawn="1">
            <p:custDataLst>
              <p:tags r:id="rId1"/>
            </p:custDataLst>
          </p:nvPr>
        </p:nvSpPr>
        <p:spPr>
          <a:xfrm>
            <a:off x="0" y="953"/>
            <a:ext cx="9143524" cy="685800"/>
          </a:xfrm>
          <a:prstGeom prst="rect"/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Autofit/>
          </a:bodyPr>
          <a:p>
            <a:pPr algn="ctr" lvl="0"/>
            <a:endParaRPr altLang="zh-CN" dirty="0" sz="1350" lang="en-US">
              <a:ea typeface="Arial" panose="020B0604020202020204" pitchFamily="34" charset="0"/>
              <a:sym typeface="+mn-ea"/>
            </a:endParaRPr>
          </a:p>
        </p:txBody>
      </p:sp>
      <p:pic>
        <p:nvPicPr>
          <p:cNvPr id="2097160" name="图片 7" descr="图层 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0" y="4690745"/>
            <a:ext cx="685165" cy="427355"/>
          </a:xfrm>
          <a:prstGeom prst="rect"/>
        </p:spPr>
      </p:pic>
      <p:sp>
        <p:nvSpPr>
          <p:cNvPr id="1048614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34700" y="178200"/>
            <a:ext cx="8278200" cy="331473"/>
          </a:xfrm>
        </p:spPr>
        <p:txBody>
          <a:bodyPr>
            <a:normAutofit fontScale="90000"/>
          </a:bodyPr>
          <a:lstStyle>
            <a:lvl1pPr>
              <a:defRPr baseline="0" sz="20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r>
              <a:rPr altLang="en-US" dirty="0" lang="zh-CN"/>
              <a:t>单击此处编辑母版标题样式</a:t>
            </a:r>
            <a:endParaRPr altLang="en-US" dirty="0" lang="zh-CN"/>
          </a:p>
        </p:txBody>
      </p:sp>
      <p:sp>
        <p:nvSpPr>
          <p:cNvPr id="1048615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16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617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dirty="0" lang="zh-CN"/>
          </a:p>
        </p:txBody>
      </p:sp>
      <p:sp>
        <p:nvSpPr>
          <p:cNvPr id="1048618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434700" y="1247400"/>
            <a:ext cx="4006800" cy="2170800"/>
          </a:xfrm>
        </p:spPr>
        <p:txBody>
          <a:bodyPr>
            <a:normAutofit/>
          </a:bodyPr>
          <a:lstStyle>
            <a:lvl1pPr>
              <a:defRPr baseline="0" sz="105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  <a:lvl2pPr>
              <a:defRPr baseline="0" sz="105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2pPr>
            <a:lvl3pPr>
              <a:defRPr baseline="0" sz="105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3pPr>
            <a:lvl4pPr>
              <a:defRPr baseline="0" sz="105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4pPr>
            <a:lvl5pPr>
              <a:defRPr baseline="0" sz="105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5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  <p:sp>
        <p:nvSpPr>
          <p:cNvPr id="1048619" name="内容占位符 8"/>
          <p:cNvSpPr>
            <a:spLocks noGrp="1"/>
          </p:cNvSpPr>
          <p:nvPr>
            <p:ph sz="quarter" idx="14"/>
            <p:custDataLst>
              <p:tags r:id="rId9"/>
            </p:custDataLst>
          </p:nvPr>
        </p:nvSpPr>
        <p:spPr>
          <a:xfrm>
            <a:off x="4681800" y="1247400"/>
            <a:ext cx="4025700" cy="2170800"/>
          </a:xfrm>
        </p:spPr>
        <p:txBody>
          <a:bodyPr>
            <a:normAutofit/>
          </a:bodyPr>
          <a:lstStyle>
            <a:lvl1pPr>
              <a:defRPr baseline="0" sz="105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  <a:lvl2pPr>
              <a:defRPr baseline="0" sz="105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2pPr>
            <a:lvl3pPr>
              <a:defRPr baseline="0" sz="105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3pPr>
            <a:lvl4pPr>
              <a:defRPr baseline="0" sz="105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4pPr>
            <a:lvl5pPr>
              <a:defRPr baseline="0" sz="105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5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  <p:sp>
        <p:nvSpPr>
          <p:cNvPr id="1048620" name="文本占位符 10"/>
          <p:cNvSpPr>
            <a:spLocks noGrp="1"/>
          </p:cNvSpPr>
          <p:nvPr>
            <p:ph type="body" sz="quarter" idx="15"/>
            <p:custDataLst>
              <p:tags r:id="rId10"/>
            </p:custDataLst>
          </p:nvPr>
        </p:nvSpPr>
        <p:spPr>
          <a:xfrm>
            <a:off x="429300" y="3612600"/>
            <a:ext cx="4006800" cy="585900"/>
          </a:xfrm>
        </p:spPr>
        <p:txBody>
          <a:bodyPr>
            <a:normAutofit/>
          </a:bodyPr>
          <a:lstStyle>
            <a:lvl1pPr>
              <a:defRPr baseline="0" sz="105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</p:txBody>
      </p:sp>
      <p:sp>
        <p:nvSpPr>
          <p:cNvPr id="1048621" name="文本占位符 12"/>
          <p:cNvSpPr>
            <a:spLocks noGrp="1"/>
          </p:cNvSpPr>
          <p:nvPr>
            <p:ph type="body" sz="quarter" idx="16"/>
            <p:custDataLst>
              <p:tags r:id="rId11"/>
            </p:custDataLst>
          </p:nvPr>
        </p:nvSpPr>
        <p:spPr>
          <a:xfrm>
            <a:off x="4689900" y="3609900"/>
            <a:ext cx="4025700" cy="585900"/>
          </a:xfrm>
        </p:spPr>
        <p:txBody>
          <a:bodyPr>
            <a:normAutofit/>
          </a:bodyPr>
          <a:lstStyle>
            <a:lvl1pPr>
              <a:defRPr baseline="0" sz="105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</p:bgPr>
    </p:bg>
    <p:spTree>
      <p:nvGrpSpPr>
        <p:cNvPr id="6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7" name="矩形 7"/>
          <p:cNvSpPr/>
          <p:nvPr userDrawn="1">
            <p:custDataLst>
              <p:tags r:id="rId1"/>
            </p:custDataLst>
          </p:nvPr>
        </p:nvSpPr>
        <p:spPr>
          <a:xfrm>
            <a:off x="-1429" y="719614"/>
            <a:ext cx="9144476" cy="3704273"/>
          </a:xfrm>
          <a:prstGeom prst="rect"/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wrap="square">
            <a:noAutofit/>
          </a:bodyPr>
          <a:p>
            <a:pPr algn="ctr" lvl="0"/>
            <a:endParaRPr altLang="zh-CN" dirty="0" sz="1350" lang="en-US">
              <a:ea typeface="Arial" panose="020B0604020202020204" pitchFamily="34" charset="0"/>
              <a:sym typeface="+mn-ea"/>
            </a:endParaRPr>
          </a:p>
        </p:txBody>
      </p:sp>
      <p:grpSp>
        <p:nvGrpSpPr>
          <p:cNvPr id="61" name="组合 8"/>
          <p:cNvGrpSpPr/>
          <p:nvPr userDrawn="1">
            <p:custDataLst>
              <p:tags r:id="rId2"/>
            </p:custDataLst>
          </p:nvPr>
        </p:nvGrpSpPr>
        <p:grpSpPr>
          <a:xfrm>
            <a:off x="-635" y="276860"/>
            <a:ext cx="9144000" cy="4764405"/>
            <a:chOff x="-635" y="276860"/>
            <a:chExt cx="9144000" cy="4764405"/>
          </a:xfrm>
        </p:grpSpPr>
        <p:pic>
          <p:nvPicPr>
            <p:cNvPr id="2097165" name="图片 5" descr="图层 2"/>
            <p:cNvPicPr>
              <a:picLocks noChangeAspect="1"/>
            </p:cNvPicPr>
            <p:nvPr userDrawn="1">
              <p:custDataLst>
                <p:tags r:id="rId3"/>
              </p:custDataLst>
            </p:nvPr>
          </p:nvPicPr>
          <p:blipFill>
            <a:blip xmlns:r="http://schemas.openxmlformats.org/officeDocument/2006/relationships" r:embed="rId4"/>
            <a:stretch>
              <a:fillRect/>
            </a:stretch>
          </p:blipFill>
          <p:spPr>
            <a:xfrm>
              <a:off x="-635" y="276860"/>
              <a:ext cx="629285" cy="442595"/>
            </a:xfrm>
            <a:prstGeom prst="rect"/>
          </p:spPr>
        </p:pic>
        <p:pic>
          <p:nvPicPr>
            <p:cNvPr id="2097166" name="图片 9" descr="图层 3"/>
            <p:cNvPicPr>
              <a:picLocks noChangeAspect="1"/>
            </p:cNvPicPr>
            <p:nvPr userDrawn="1">
              <p:custDataLst>
                <p:tags r:id="rId5"/>
              </p:custDataLst>
            </p:nvPr>
          </p:nvPicPr>
          <p:blipFill>
            <a:blip xmlns:r="http://schemas.openxmlformats.org/officeDocument/2006/relationships" r:embed="rId6"/>
            <a:stretch>
              <a:fillRect/>
            </a:stretch>
          </p:blipFill>
          <p:spPr>
            <a:xfrm>
              <a:off x="8458200" y="4613910"/>
              <a:ext cx="685165" cy="427355"/>
            </a:xfrm>
            <a:prstGeom prst="rect"/>
          </p:spPr>
        </p:pic>
      </p:grpSp>
      <p:sp>
        <p:nvSpPr>
          <p:cNvPr id="1048648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142100" y="1004400"/>
            <a:ext cx="6858000" cy="1790100"/>
          </a:xfrm>
        </p:spPr>
        <p:txBody>
          <a:bodyPr anchor="b">
            <a:normAutofit/>
          </a:bodyPr>
          <a:lstStyle>
            <a:lvl1pPr algn="ctr">
              <a:defRPr baseline="0" sz="450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r>
              <a:rPr altLang="en-US" dirty="0" lang="zh-CN"/>
              <a:t>单击此处编辑标题</a:t>
            </a:r>
            <a:endParaRPr altLang="en-US" dirty="0" lang="zh-CN"/>
          </a:p>
        </p:txBody>
      </p:sp>
      <p:sp>
        <p:nvSpPr>
          <p:cNvPr id="1048649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50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651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dirty="0" lang="zh-CN"/>
          </a:p>
        </p:txBody>
      </p:sp>
      <p:sp>
        <p:nvSpPr>
          <p:cNvPr id="1048652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141810" y="2897100"/>
            <a:ext cx="6858000" cy="1242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标题和内容">
    <p:bg>
      <p:bgPr>
        <a:solidFill>
          <a:schemeClr val="bg2"/>
        </a:solidFill>
      </p:bgPr>
    </p:bg>
    <p:spTree>
      <p:nvGrpSpPr>
        <p:cNvPr id="7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组合 10"/>
          <p:cNvGrpSpPr/>
          <p:nvPr userDrawn="1">
            <p:custDataLst>
              <p:tags r:id="rId1"/>
            </p:custDataLst>
          </p:nvPr>
        </p:nvGrpSpPr>
        <p:grpSpPr>
          <a:xfrm>
            <a:off x="30522" y="20451"/>
            <a:ext cx="9074108" cy="5097649"/>
            <a:chOff x="30522" y="20451"/>
            <a:chExt cx="9074108" cy="5097649"/>
          </a:xfrm>
        </p:grpSpPr>
        <p:pic>
          <p:nvPicPr>
            <p:cNvPr id="2097175" name="图片 6" descr="图层 3"/>
            <p:cNvPicPr>
              <a:picLocks noChangeAspect="1"/>
            </p:cNvPicPr>
            <p:nvPr userDrawn="1">
              <p:custDataLst>
                <p:tags r:id="rId2"/>
              </p:custDataLst>
            </p:nvPr>
          </p:nvPicPr>
          <p:blipFill>
            <a:blip xmlns:r="http://schemas.openxmlformats.org/officeDocument/2006/relationships" r:embed="rId3"/>
            <a:stretch>
              <a:fillRect/>
            </a:stretch>
          </p:blipFill>
          <p:spPr>
            <a:xfrm>
              <a:off x="8419465" y="4690745"/>
              <a:ext cx="685165" cy="427355"/>
            </a:xfrm>
            <a:prstGeom prst="rect"/>
          </p:spPr>
        </p:pic>
        <p:pic>
          <p:nvPicPr>
            <p:cNvPr id="2097176" name="图片 9" descr="图层 2"/>
            <p:cNvPicPr>
              <a:picLocks noChangeAspect="1"/>
            </p:cNvPicPr>
            <p:nvPr userDrawn="1">
              <p:custDataLst>
                <p:tags r:id="rId4"/>
              </p:custDataLst>
            </p:nvPr>
          </p:nvPicPr>
          <p:blipFill>
            <a:blip xmlns:r="http://schemas.openxmlformats.org/officeDocument/2006/relationships" r:embed="rId5"/>
            <a:stretch>
              <a:fillRect/>
            </a:stretch>
          </p:blipFill>
          <p:spPr>
            <a:xfrm>
              <a:off x="30522" y="20451"/>
              <a:ext cx="471888" cy="331893"/>
            </a:xfrm>
            <a:prstGeom prst="rect"/>
          </p:spPr>
        </p:pic>
      </p:grpSp>
      <p:sp>
        <p:nvSpPr>
          <p:cNvPr id="1048714" name="标题 1"/>
          <p:cNvSpPr>
            <a:spLocks noGrp="1"/>
          </p:cNvSpPr>
          <p:nvPr userDrawn="1">
            <p:ph type="title"/>
            <p:custDataLst>
              <p:tags r:id="rId6"/>
            </p:custDataLst>
          </p:nvPr>
        </p:nvSpPr>
        <p:spPr>
          <a:xfrm>
            <a:off x="502412" y="332426"/>
            <a:ext cx="8139178" cy="331473"/>
          </a:xfrm>
        </p:spPr>
        <p:txBody>
          <a:bodyPr anchor="t" anchorCtr="0" bIns="46990" lIns="90170" rIns="90170" rtlCol="0" tIns="46990" vert="horz">
            <a:normAutofit fontScale="90000"/>
          </a:bodyPr>
          <a:lstStyle>
            <a:lvl1pPr algn="l" defTabSz="685800" eaLnBrk="1" fontAlgn="auto" hangingPunct="1" latinLnBrk="0" marL="0" marR="0" rtl="0">
              <a:lnSpc>
                <a:spcPct val="100000"/>
              </a:lnSpc>
              <a:buNone/>
              <a:defRPr altLang="en-US" baseline="0" b="1" cap="none" dirty="0" sz="1800" i="0" kern="1200" kumimoji="0" lang="zh-CN" noProof="1" normalizeH="0" spc="150" strike="noStrike" u="none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48715" name="内容占位符 2"/>
          <p:cNvSpPr>
            <a:spLocks noGrp="1"/>
          </p:cNvSpPr>
          <p:nvPr userDrawn="1">
            <p:ph idx="1"/>
            <p:custDataLst>
              <p:tags r:id="rId7"/>
            </p:custDataLst>
          </p:nvPr>
        </p:nvSpPr>
        <p:spPr>
          <a:xfrm>
            <a:off x="502412" y="714382"/>
            <a:ext cx="8139178" cy="4041680"/>
          </a:xfrm>
        </p:spPr>
        <p:txBody>
          <a:bodyPr bIns="46990" lIns="90170" rIns="90170" rtlCol="0" tIns="46990" vert="horz">
            <a:normAutofit/>
          </a:bodyPr>
          <a:lstStyle>
            <a:lvl1pPr algn="l" defTabSz="685800" eaLnBrk="1" fontAlgn="auto" hangingPunct="1" indent="-171450" latinLnBrk="0" lvl="0" marL="171450" marR="0" rtl="0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altLang="en-US" baseline="0" b="0" cap="none" dirty="0" sz="1200" i="0" kern="1200" kumimoji="0" lang="zh-CN" noProof="1" normalizeH="0" spc="113" strike="noStrike" u="none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1pPr>
            <a:lvl2pPr algn="l" defTabSz="685800" eaLnBrk="1" fontAlgn="auto" hangingPunct="1" indent="-171450" latinLnBrk="0" lvl="1" marL="514350" marR="0" rtl="0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>
                <a:tab algn="l" pos="1207135"/>
              </a:tabLst>
              <a:defRPr altLang="en-US" baseline="0" b="0" cap="none" dirty="0" sz="1200" i="0" kern="1200" kumimoji="0" lang="zh-CN" noProof="1" normalizeH="0" spc="113" strike="noStrike" u="none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2pPr>
            <a:lvl3pPr algn="l" defTabSz="685800" eaLnBrk="1" fontAlgn="auto" hangingPunct="1" indent="-171450" latinLnBrk="0" lvl="2" marL="857250" marR="0" rtl="0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altLang="en-US" baseline="0" b="0" cap="none" dirty="0" sz="1200" i="0" kern="1200" kumimoji="0" lang="zh-CN" noProof="1" normalizeH="0" spc="113" strike="noStrike" u="none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3pPr>
            <a:lvl4pPr algn="l" defTabSz="685800" eaLnBrk="1" fontAlgn="auto" hangingPunct="1" indent="-171450" latinLnBrk="0" lvl="3" marL="1200150" marR="0" rtl="0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altLang="en-US" baseline="0" b="0" cap="none" dirty="0" sz="1200" i="0" kern="1200" kumimoji="0" lang="zh-CN" noProof="1" normalizeH="0" spc="113" strike="noStrike" u="none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4pPr>
            <a:lvl5pPr algn="l" defTabSz="685800" eaLnBrk="1" fontAlgn="auto" hangingPunct="1" indent="-171450" latinLnBrk="0" lvl="4" marL="1543050" marR="0" rtl="0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altLang="en-US" baseline="0" b="0" cap="none" dirty="0" sz="1200" i="0" kern="1200" kumimoji="0" lang="zh-CN" noProof="1" normalizeH="0" spc="113" strike="noStrike" u="none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48716" name="日期占位符 3"/>
          <p:cNvSpPr>
            <a:spLocks noGrp="1"/>
          </p:cNvSpPr>
          <p:nvPr userDrawn="1">
            <p:ph type="dt" sz="half" idx="10"/>
            <p:custDataLst>
              <p:tags r:id="rId8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17" name="页脚占位符 4"/>
          <p:cNvSpPr>
            <a:spLocks noGrp="1"/>
          </p:cNvSpPr>
          <p:nvPr userDrawn="1">
            <p:ph type="ftr" sz="quarter" idx="11"/>
            <p:custDataLst>
              <p:tags r:id="rId9"/>
            </p:custDataLst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18" name="灯片编号占位符 5"/>
          <p:cNvSpPr>
            <a:spLocks noGrp="1"/>
          </p:cNvSpPr>
          <p:nvPr userDrawn="1">
            <p:ph type="sldNum" sz="quarter" idx="12"/>
            <p:custDataLst>
              <p:tags r:id="rId10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节标题">
    <p:bg>
      <p:bgPr>
        <a:blipFill rotWithShape="1" dpi="0">
          <a:blip xmlns:r="http://schemas.openxmlformats.org/officeDocument/2006/relationships" r:embed="rId1">
            <a:lum/>
          </a:blip>
          <a:srcRect/>
          <a:stretch>
            <a:fillRect/>
          </a:stretch>
        </a:blipFill>
      </p:bgPr>
    </p:bg>
    <p:spTree>
      <p:nvGrpSpPr>
        <p:cNvPr id="7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3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2278279" y="1971675"/>
            <a:ext cx="4698718" cy="695711"/>
          </a:xfrm>
        </p:spPr>
        <p:txBody>
          <a:bodyPr anchor="b" anchorCtr="0" bIns="0" lIns="90000" rIns="90000" tIns="46800">
            <a:normAutofit/>
          </a:bodyPr>
          <a:lstStyle>
            <a:lvl1pPr algn="ctr">
              <a:defRPr baseline="0" cap="none" sz="3600" kern="1200" normalizeH="0" spc="225" strike="noStrike" u="none">
                <a:blipFill>
                  <a:blip xmlns:r="http://schemas.openxmlformats.org/officeDocument/2006/relationships" r:embed="rId3"/>
                  <a:stretch>
                    <a:fillRect/>
                  </a:stretch>
                </a:blip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r>
              <a:rPr altLang="en-US" dirty="0" lang="zh-CN"/>
              <a:t>单击此处编辑标题</a:t>
            </a:r>
            <a:endParaRPr altLang="en-US" dirty="0" lang="zh-CN"/>
          </a:p>
        </p:txBody>
      </p:sp>
      <p:sp>
        <p:nvSpPr>
          <p:cNvPr id="1048704" name="文本占位符 2"/>
          <p:cNvSpPr>
            <a:spLocks noGrp="1"/>
          </p:cNvSpPr>
          <p:nvPr>
            <p:ph type="body" idx="1"/>
            <p:custDataLst>
              <p:tags r:id="rId4"/>
            </p:custDataLst>
          </p:nvPr>
        </p:nvSpPr>
        <p:spPr>
          <a:xfrm>
            <a:off x="2278275" y="2725961"/>
            <a:ext cx="4698718" cy="808489"/>
          </a:xfrm>
        </p:spPr>
        <p:txBody>
          <a:bodyPr bIns="46800" lIns="90000" rIns="90000" tIns="0">
            <a:normAutofit/>
          </a:bodyPr>
          <a:lstStyle>
            <a:lvl1pPr algn="ctr" eaLnBrk="1" fontAlgn="auto" hangingPunct="1" indent="0" latinLnBrk="0" marL="0">
              <a:buNone/>
              <a:defRPr altLang="en-US" baseline="0" b="0" cap="none" sz="1800" i="0" kern="1200" kumimoji="0" lang="zh-CN" noProof="1" normalizeH="0" spc="113" strike="noStrike" u="none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1pPr>
            <a:lvl2pPr indent="0" marL="34290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indent="0" marL="68580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indent="0" marL="10287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indent="0" marL="13716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indent="0" marL="17145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indent="0" marL="20574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indent="0" marL="24003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indent="0" marL="27432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</p:txBody>
      </p:sp>
      <p:sp>
        <p:nvSpPr>
          <p:cNvPr id="1048705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06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07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两栏内容">
    <p:bg>
      <p:bgPr>
        <a:solidFill>
          <a:schemeClr val="bg2"/>
        </a:solidFill>
      </p:bgPr>
    </p:bg>
    <p:spTree>
      <p:nvGrpSpPr>
        <p:cNvPr id="6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9" name="图片 7" descr="图层 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0" y="26023"/>
            <a:ext cx="685165" cy="427355"/>
          </a:xfrm>
          <a:prstGeom prst="rect"/>
        </p:spPr>
      </p:pic>
      <p:sp>
        <p:nvSpPr>
          <p:cNvPr id="1048666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02412" y="332426"/>
            <a:ext cx="8139178" cy="331473"/>
          </a:xfrm>
        </p:spPr>
        <p:txBody>
          <a:bodyPr anchor="t" anchorCtr="0" bIns="46990" lIns="90170" rIns="90170" rtlCol="0" tIns="46990" vert="horz">
            <a:normAutofit fontScale="90000"/>
          </a:bodyPr>
          <a:lstStyle>
            <a:lvl1pPr algn="l" defTabSz="685800" eaLnBrk="1" fontAlgn="auto" hangingPunct="1" latinLnBrk="0" lvl="0" marL="0" marR="0" rtl="0">
              <a:lnSpc>
                <a:spcPct val="100000"/>
              </a:lnSpc>
              <a:buNone/>
              <a:defRPr altLang="en-US" baseline="0" b="1" cap="none" dirty="0" sz="1800" i="0" kern="1200" kumimoji="0" lang="zh-CN" noProof="1" normalizeH="0" spc="150" strike="noStrike" u="none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048667" name="内容占位符 2"/>
          <p:cNvSpPr>
            <a:spLocks noGrp="1"/>
          </p:cNvSpPr>
          <p:nvPr>
            <p:ph sz="half" idx="1"/>
            <p:custDataLst>
              <p:tags r:id="rId4"/>
            </p:custDataLst>
          </p:nvPr>
        </p:nvSpPr>
        <p:spPr>
          <a:xfrm>
            <a:off x="502447" y="714382"/>
            <a:ext cx="3962432" cy="4041680"/>
          </a:xfrm>
        </p:spPr>
        <p:txBody>
          <a:bodyPr bIns="46990" lIns="90170" rIns="90170" rtlCol="0" tIns="46990" vert="horz">
            <a:normAutofit/>
          </a:bodyPr>
          <a:lstStyle>
            <a:lvl1pPr algn="l" defTabSz="685800" eaLnBrk="1" fontAlgn="auto" hangingPunct="1" indent="-171450" latinLnBrk="0" lvl="0" marL="171450" marR="0" rtl="0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altLang="en-US" baseline="0" b="0" cap="none" dirty="0" sz="1200" i="0" kern="1200" kumimoji="0" lang="zh-CN" noProof="1" normalizeH="0" spc="113" strike="noStrike" u="none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1pPr>
            <a:lvl2pPr algn="l" defTabSz="685800" eaLnBrk="1" fontAlgn="auto" hangingPunct="1" indent="-171450" latinLnBrk="0" lvl="1" marL="514350" marR="0" rtl="0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>
                <a:tab algn="l" pos="1207135"/>
              </a:tabLst>
              <a:defRPr altLang="en-US" baseline="0" b="0" cap="none" dirty="0" sz="1200" i="0" kern="1200" kumimoji="0" lang="zh-CN" noProof="1" normalizeH="0" spc="113" strike="noStrike" u="none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2pPr>
            <a:lvl3pPr algn="l" defTabSz="685800" eaLnBrk="1" fontAlgn="auto" hangingPunct="1" indent="-171450" latinLnBrk="0" lvl="2" marL="857250" marR="0" rtl="0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altLang="en-US" baseline="0" b="0" cap="none" dirty="0" sz="1200" i="0" kern="1200" kumimoji="0" lang="zh-CN" noProof="1" normalizeH="0" spc="113" strike="noStrike" u="none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3pPr>
            <a:lvl4pPr algn="l" defTabSz="685800" eaLnBrk="1" fontAlgn="auto" hangingPunct="1" indent="-171450" latinLnBrk="0" lvl="3" marL="1200150" marR="0" rtl="0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altLang="en-US" baseline="0" b="0" cap="none" dirty="0" sz="1200" i="0" kern="1200" kumimoji="0" lang="zh-CN" noProof="1" normalizeH="0" spc="113" strike="noStrike" u="none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4pPr>
            <a:lvl5pPr algn="l" defTabSz="685800" eaLnBrk="1" fontAlgn="auto" hangingPunct="1" indent="-171450" latinLnBrk="0" lvl="4" marL="1543050" marR="0" rtl="0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altLang="en-US" baseline="0" b="0" cap="none" dirty="0" sz="1200" i="0" kern="1200" kumimoji="0" lang="zh-CN" noProof="1" normalizeH="0" spc="113" strike="noStrike" u="none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1048668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4679158" y="714382"/>
            <a:ext cx="3962432" cy="4041680"/>
          </a:xfrm>
        </p:spPr>
        <p:txBody>
          <a:bodyPr bIns="46990" lIns="90170" rIns="90170" tIns="46990">
            <a:normAutofit/>
          </a:bodyPr>
          <a:lstStyle>
            <a:lvl1pPr>
              <a:defRPr baseline="0" sz="1200">
                <a:latin typeface="Arial" panose="020B0604020202020204" pitchFamily="34" charset="0"/>
                <a:ea typeface="Arial" panose="020B0604020202020204" pitchFamily="34" charset="0"/>
              </a:defRPr>
            </a:lvl1pPr>
            <a:lvl2pPr>
              <a:defRPr baseline="0" sz="1200">
                <a:latin typeface="Arial" panose="020B0604020202020204" pitchFamily="34" charset="0"/>
                <a:ea typeface="Arial" panose="020B0604020202020204" pitchFamily="34" charset="0"/>
              </a:defRPr>
            </a:lvl2pPr>
            <a:lvl3pPr>
              <a:defRPr baseline="0" sz="1200">
                <a:latin typeface="Arial" panose="020B0604020202020204" pitchFamily="34" charset="0"/>
                <a:ea typeface="Arial" panose="020B0604020202020204" pitchFamily="34" charset="0"/>
              </a:defRPr>
            </a:lvl3pPr>
            <a:lvl4pPr>
              <a:defRPr baseline="0" sz="1200">
                <a:latin typeface="Arial" panose="020B0604020202020204" pitchFamily="34" charset="0"/>
                <a:ea typeface="Arial" panose="020B0604020202020204" pitchFamily="34" charset="0"/>
              </a:defRPr>
            </a:lvl4pPr>
            <a:lvl5pPr>
              <a:defRPr baseline="0" sz="1200">
                <a:latin typeface="Arial" panose="020B0604020202020204" pitchFamily="34" charset="0"/>
                <a:ea typeface="Arial" panose="020B0604020202020204" pitchFamily="34" charset="0"/>
              </a:defRPr>
            </a:lvl5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  <p:sp>
        <p:nvSpPr>
          <p:cNvPr id="1048669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70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71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比较">
    <p:bg>
      <p:bgPr>
        <a:solidFill>
          <a:schemeClr val="bg2"/>
        </a:solidFill>
      </p:bgPr>
    </p:bg>
    <p:spTree>
      <p:nvGrpSpPr>
        <p:cNvPr id="7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0" name="图片 9" descr="图层 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8378175" y="91369"/>
            <a:ext cx="685165" cy="427355"/>
          </a:xfrm>
          <a:prstGeom prst="rect"/>
        </p:spPr>
      </p:pic>
      <p:sp>
        <p:nvSpPr>
          <p:cNvPr id="1048676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02412" y="332426"/>
            <a:ext cx="8139178" cy="331473"/>
          </a:xfrm>
        </p:spPr>
        <p:txBody>
          <a:bodyPr anchor="t" anchorCtr="0" bIns="46990" lIns="90170" rIns="90170" rtlCol="0" tIns="46990" vert="horz">
            <a:normAutofit fontScale="90000"/>
          </a:bodyPr>
          <a:lstStyle>
            <a:lvl1pPr algn="l" defTabSz="685800" eaLnBrk="1" fontAlgn="auto" hangingPunct="1" latinLnBrk="0" lvl="0" marL="0" marR="0" rtl="0">
              <a:lnSpc>
                <a:spcPct val="100000"/>
              </a:lnSpc>
              <a:buNone/>
              <a:defRPr altLang="en-US" baseline="0" b="1" cap="none" dirty="0" sz="1800" i="0" kern="1200" kumimoji="0" lang="zh-CN" noProof="1" normalizeH="0" spc="150" strike="noStrike" u="none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48677" name="文本占位符 2"/>
          <p:cNvSpPr>
            <a:spLocks noGrp="1"/>
          </p:cNvSpPr>
          <p:nvPr>
            <p:ph type="body" idx="1" hasCustomPrompt="1"/>
            <p:custDataLst>
              <p:tags r:id="rId4"/>
            </p:custDataLst>
          </p:nvPr>
        </p:nvSpPr>
        <p:spPr>
          <a:xfrm>
            <a:off x="502447" y="714382"/>
            <a:ext cx="3962432" cy="285752"/>
          </a:xfrm>
        </p:spPr>
        <p:txBody>
          <a:bodyPr anchor="t" anchorCtr="0" bIns="46990" lIns="90170" rIns="90170" tIns="46990">
            <a:normAutofit fontScale="93333" lnSpcReduction="20000"/>
          </a:bodyPr>
          <a:lstStyle>
            <a:lvl1pPr eaLnBrk="1" fontAlgn="auto" hangingPunct="1" indent="0" latinLnBrk="0" marL="0">
              <a:lnSpc>
                <a:spcPct val="100000"/>
              </a:lnSpc>
              <a:spcAft>
                <a:spcPts val="0"/>
              </a:spcAft>
              <a:buNone/>
              <a:defRPr baseline="0" b="0" cap="none" sz="1500" kern="1200" normalizeH="0" spc="150" strike="noStrike" u="none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  <a:lvl2pPr indent="0" marL="342900">
              <a:buNone/>
              <a:defRPr b="1" sz="1500"/>
            </a:lvl2pPr>
            <a:lvl3pPr indent="0" marL="685800">
              <a:buNone/>
              <a:defRPr b="1" sz="1350"/>
            </a:lvl3pPr>
            <a:lvl4pPr indent="0" marL="1028700">
              <a:buNone/>
              <a:defRPr b="1" sz="1200"/>
            </a:lvl4pPr>
            <a:lvl5pPr indent="0" marL="1371600">
              <a:buNone/>
              <a:defRPr b="1" sz="1200"/>
            </a:lvl5pPr>
            <a:lvl6pPr indent="0" marL="1714500">
              <a:buNone/>
              <a:defRPr b="1" sz="1200"/>
            </a:lvl6pPr>
            <a:lvl7pPr indent="0" marL="2057400">
              <a:buNone/>
              <a:defRPr b="1" sz="1200"/>
            </a:lvl7pPr>
            <a:lvl8pPr indent="0" marL="2400300">
              <a:buNone/>
              <a:defRPr b="1" sz="1200"/>
            </a:lvl8pPr>
            <a:lvl9pPr indent="0" marL="2743200">
              <a:buNone/>
              <a:defRPr b="1" sz="1200"/>
            </a:lvl9pPr>
          </a:lstStyle>
          <a:p>
            <a:pPr lvl="0"/>
            <a:r>
              <a:rPr altLang="en-US" dirty="0" lang="zh-CN"/>
              <a:t>单击此处编辑文本</a:t>
            </a:r>
            <a:endParaRPr altLang="en-US" dirty="0" lang="zh-CN"/>
          </a:p>
        </p:txBody>
      </p:sp>
      <p:sp>
        <p:nvSpPr>
          <p:cNvPr id="1048678" name="内容占位符 3"/>
          <p:cNvSpPr>
            <a:spLocks noGrp="1"/>
          </p:cNvSpPr>
          <p:nvPr>
            <p:ph sz="half" idx="2"/>
            <p:custDataLst>
              <p:tags r:id="rId5"/>
            </p:custDataLst>
          </p:nvPr>
        </p:nvSpPr>
        <p:spPr>
          <a:xfrm>
            <a:off x="502444" y="1054894"/>
            <a:ext cx="3962400" cy="3701064"/>
          </a:xfrm>
        </p:spPr>
        <p:txBody>
          <a:bodyPr bIns="46990" lIns="90170" rIns="90170" rtlCol="0" tIns="46990" vert="horz">
            <a:normAutofit/>
          </a:bodyPr>
          <a:lstStyle>
            <a:lvl1pPr algn="l" defTabSz="685800" eaLnBrk="1" fontAlgn="auto" hangingPunct="1" indent="-171450" latinLnBrk="0" lvl="0" marL="171450" marR="0" rtl="0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altLang="en-US" baseline="0" b="0" cap="none" dirty="0" sz="1200" i="0" kern="1200" kumimoji="0" lang="zh-CN" noProof="1" normalizeH="0" spc="113" strike="noStrike" u="none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1pPr>
            <a:lvl2pPr algn="l" defTabSz="685800" eaLnBrk="1" fontAlgn="auto" hangingPunct="1" indent="-171450" latinLnBrk="0" lvl="1" marL="514350" marR="0" rtl="0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>
                <a:tab algn="l" pos="1207135"/>
              </a:tabLst>
              <a:defRPr altLang="en-US" baseline="0" b="0" cap="none" dirty="0" sz="1200" i="0" kern="1200" kumimoji="0" lang="zh-CN" noProof="1" normalizeH="0" spc="113" strike="noStrike" u="none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2pPr>
            <a:lvl3pPr algn="l" defTabSz="685800" eaLnBrk="1" fontAlgn="auto" hangingPunct="1" indent="-171450" latinLnBrk="0" lvl="2" marL="857250" marR="0" rtl="0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altLang="en-US" baseline="0" b="0" cap="none" dirty="0" sz="1200" i="0" kern="1200" kumimoji="0" lang="zh-CN" noProof="1" normalizeH="0" spc="113" strike="noStrike" u="none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3pPr>
            <a:lvl4pPr algn="l" defTabSz="685800" eaLnBrk="1" fontAlgn="auto" hangingPunct="1" indent="-171450" latinLnBrk="0" lvl="3" marL="1200150" marR="0" rtl="0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altLang="en-US" baseline="0" b="0" cap="none" dirty="0" sz="1200" i="0" kern="1200" kumimoji="0" lang="zh-CN" noProof="1" normalizeH="0" spc="113" strike="noStrike" u="none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4pPr>
            <a:lvl5pPr algn="l" defTabSz="685800" eaLnBrk="1" fontAlgn="auto" hangingPunct="1" indent="-171450" latinLnBrk="0" lvl="4" marL="1543050" marR="0" rtl="0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altLang="en-US" baseline="0" b="0" cap="none" dirty="0" sz="1200" i="0" kern="1200" kumimoji="0" lang="zh-CN" noProof="1" normalizeH="0" spc="113" strike="noStrike" u="none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48679" name="文本占位符 4"/>
          <p:cNvSpPr>
            <a:spLocks noGrp="1"/>
          </p:cNvSpPr>
          <p:nvPr>
            <p:ph type="body" sz="quarter" idx="3" hasCustomPrompt="1"/>
            <p:custDataLst>
              <p:tags r:id="rId6"/>
            </p:custDataLst>
          </p:nvPr>
        </p:nvSpPr>
        <p:spPr>
          <a:xfrm>
            <a:off x="4676812" y="714382"/>
            <a:ext cx="3962432" cy="285752"/>
          </a:xfrm>
        </p:spPr>
        <p:txBody>
          <a:bodyPr anchor="t" anchorCtr="0" bIns="46990" lIns="90170" rIns="90170" rtlCol="0" tIns="46990" vert="horz">
            <a:normAutofit fontScale="93333" lnSpcReduction="20000"/>
          </a:bodyPr>
          <a:lstStyle>
            <a:lvl1pPr algn="l" defTabSz="685800" eaLnBrk="1" fontAlgn="auto" hangingPunct="1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altLang="en-US" baseline="0" b="0" cap="none" dirty="0" sz="1500" i="0" kern="1200" kumimoji="0" lang="zh-CN" noProof="1" normalizeH="0" spc="150" strike="noStrike" u="none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1pPr>
            <a:lvl2pPr indent="0" marL="342900">
              <a:buNone/>
              <a:defRPr b="1" sz="1500"/>
            </a:lvl2pPr>
            <a:lvl3pPr indent="0" marL="685800">
              <a:buNone/>
              <a:defRPr b="1" sz="1350"/>
            </a:lvl3pPr>
            <a:lvl4pPr indent="0" marL="1028700">
              <a:buNone/>
              <a:defRPr b="1" sz="1200"/>
            </a:lvl4pPr>
            <a:lvl5pPr indent="0" marL="1371600">
              <a:buNone/>
              <a:defRPr b="1" sz="1200"/>
            </a:lvl5pPr>
            <a:lvl6pPr indent="0" marL="1714500">
              <a:buNone/>
              <a:defRPr b="1" sz="1200"/>
            </a:lvl6pPr>
            <a:lvl7pPr indent="0" marL="2057400">
              <a:buNone/>
              <a:defRPr b="1" sz="1200"/>
            </a:lvl7pPr>
            <a:lvl8pPr indent="0" marL="2400300">
              <a:buNone/>
              <a:defRPr b="1" sz="1200"/>
            </a:lvl8pPr>
            <a:lvl9pPr indent="0" marL="2743200">
              <a:buNone/>
              <a:defRPr b="1" sz="1200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1048680" name="内容占位符 5"/>
          <p:cNvSpPr>
            <a:spLocks noGrp="1"/>
          </p:cNvSpPr>
          <p:nvPr>
            <p:ph sz="quarter" idx="4"/>
            <p:custDataLst>
              <p:tags r:id="rId7"/>
            </p:custDataLst>
          </p:nvPr>
        </p:nvSpPr>
        <p:spPr>
          <a:xfrm>
            <a:off x="4676812" y="1054894"/>
            <a:ext cx="3962432" cy="3701064"/>
          </a:xfrm>
        </p:spPr>
        <p:txBody>
          <a:bodyPr bIns="46990" lIns="90170" rIns="90170" rtlCol="0" tIns="46990" vert="horz">
            <a:normAutofit/>
          </a:bodyPr>
          <a:lstStyle>
            <a:lvl1pPr algn="l" defTabSz="685800" eaLnBrk="1" fontAlgn="auto" hangingPunct="1" indent="-171450" latinLnBrk="0" lvl="0" marL="171450" marR="0" rtl="0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altLang="en-US" baseline="0" b="0" cap="none" dirty="0" sz="1200" i="0" kern="1200" kumimoji="0" lang="zh-CN" noProof="1" normalizeH="0" spc="113" strike="noStrike" u="none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1pPr>
            <a:lvl2pPr algn="l" defTabSz="685800" eaLnBrk="1" fontAlgn="auto" hangingPunct="1" indent="-171450" latinLnBrk="0" lvl="1" marL="514350" marR="0" rtl="0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>
                <a:tab algn="l" pos="1207135"/>
              </a:tabLst>
              <a:defRPr altLang="en-US" baseline="0" b="0" cap="none" dirty="0" sz="1200" i="0" kern="1200" kumimoji="0" lang="zh-CN" noProof="1" normalizeH="0" spc="113" strike="noStrike" u="none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2pPr>
            <a:lvl3pPr algn="l" defTabSz="685800" eaLnBrk="1" fontAlgn="auto" hangingPunct="1" indent="-171450" latinLnBrk="0" lvl="2" marL="857250" marR="0" rtl="0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altLang="en-US" baseline="0" b="0" cap="none" dirty="0" sz="1200" i="0" kern="1200" kumimoji="0" lang="zh-CN" noProof="1" normalizeH="0" spc="113" strike="noStrike" u="none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3pPr>
            <a:lvl4pPr algn="l" defTabSz="685800" eaLnBrk="1" fontAlgn="auto" hangingPunct="1" indent="-171450" latinLnBrk="0" lvl="3" marL="1200150" marR="0" rtl="0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altLang="en-US" baseline="0" b="0" cap="none" dirty="0" sz="1200" i="0" kern="1200" kumimoji="0" lang="zh-CN" noProof="1" normalizeH="0" spc="113" strike="noStrike" u="none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4pPr>
            <a:lvl5pPr algn="l" defTabSz="685800" eaLnBrk="1" fontAlgn="auto" hangingPunct="1" indent="-171450" latinLnBrk="0" lvl="4" marL="1543050" marR="0" rtl="0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altLang="en-US" baseline="0" b="0" cap="none" dirty="0" sz="1200" i="0" kern="1200" kumimoji="0" lang="zh-CN" noProof="1" normalizeH="0" spc="113" strike="noStrike" u="none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48681" name="日期占位符 6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682" name="页脚占位符 7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683" name="灯片编号占位符 8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仅标题">
    <p:bg>
      <p:bgPr>
        <a:blipFill rotWithShape="1" dpi="0">
          <a:blip xmlns:r="http://schemas.openxmlformats.org/officeDocument/2006/relationships" r:embed="rId1">
            <a:lum/>
          </a:blip>
          <a:srcRect/>
          <a:stretch>
            <a:fillRect/>
          </a:stretch>
        </a:blipFill>
      </p:bgPr>
    </p:bg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4" name="图片 1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xmlns:r="http://schemas.openxmlformats.org/officeDocument/2006/relationships" r:embed="rId3"/>
          <a:stretch>
            <a:fillRect/>
          </a:stretch>
        </p:blipFill>
        <p:spPr>
          <a:xfrm>
            <a:off x="7308999" y="3910563"/>
            <a:ext cx="1745791" cy="1232937"/>
          </a:xfrm>
          <a:prstGeom prst="rect"/>
        </p:spPr>
      </p:pic>
      <p:pic>
        <p:nvPicPr>
          <p:cNvPr id="2097155" name="图片 24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>
          <a:blip xmlns:r="http://schemas.openxmlformats.org/officeDocument/2006/relationships" r:embed="rId5"/>
          <a:stretch>
            <a:fillRect/>
          </a:stretch>
        </p:blipFill>
        <p:spPr>
          <a:xfrm>
            <a:off x="455280" y="4070504"/>
            <a:ext cx="1717593" cy="1072995"/>
          </a:xfrm>
          <a:prstGeom prst="rect"/>
        </p:spPr>
      </p:pic>
      <p:sp>
        <p:nvSpPr>
          <p:cNvPr id="1048589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502412" y="332423"/>
            <a:ext cx="8139178" cy="331473"/>
          </a:xfrm>
        </p:spPr>
        <p:txBody>
          <a:bodyPr anchor="t" anchorCtr="0" bIns="46990" lIns="90170" rIns="90170" rtlCol="0" tIns="46990" vert="horz">
            <a:normAutofit fontScale="90000"/>
          </a:bodyPr>
          <a:lstStyle>
            <a:lvl1pPr algn="l" defTabSz="685800" eaLnBrk="1" fontAlgn="auto" hangingPunct="1" latinLnBrk="0" lvl="0" marL="0" marR="0" rtl="0">
              <a:lnSpc>
                <a:spcPct val="100000"/>
              </a:lnSpc>
              <a:buNone/>
              <a:defRPr altLang="en-US" baseline="0" b="1" cap="none" dirty="0" sz="1800" i="0" kern="1200" kumimoji="0" lang="zh-CN" noProof="1" normalizeH="0" spc="150" strike="noStrike" u="none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048590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591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592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空白">
    <p:bg>
      <p:bgPr>
        <a:solidFill>
          <a:schemeClr val="bg2"/>
        </a:solidFill>
      </p:bgPr>
    </p:bg>
    <p:spTree>
      <p:nvGrpSpPr>
        <p:cNvPr id="7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0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01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02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</p:bgPr>
    </p:bg>
    <p:spTree>
      <p:nvGrpSpPr>
        <p:cNvPr id="7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4" name="图片 7" descr="图层 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8419465" y="4690745"/>
            <a:ext cx="685165" cy="427355"/>
          </a:xfrm>
          <a:prstGeom prst="rect"/>
        </p:spPr>
      </p:pic>
      <p:sp>
        <p:nvSpPr>
          <p:cNvPr id="1048708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02448" y="332426"/>
            <a:ext cx="8139178" cy="331473"/>
          </a:xfrm>
        </p:spPr>
        <p:txBody>
          <a:bodyPr anchor="t" anchorCtr="0" bIns="46990" lIns="90170" rIns="90170" rtlCol="0" tIns="46990" vert="horz">
            <a:normAutofit fontScale="90000"/>
          </a:bodyPr>
          <a:lstStyle>
            <a:lvl1pPr algn="l" defTabSz="685800" eaLnBrk="1" fontAlgn="auto" hangingPunct="1" latinLnBrk="0" lvl="0" marL="0" marR="0" rtl="0">
              <a:lnSpc>
                <a:spcPct val="100000"/>
              </a:lnSpc>
              <a:buNone/>
              <a:defRPr altLang="en-US" baseline="0" b="1" cap="none" dirty="0" sz="1800" i="0" kern="1200" kumimoji="0" lang="zh-CN" noProof="1" normalizeH="0" spc="150" strike="noStrike" u="none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048709" name="图片占位符 2"/>
          <p:cNvSpPr>
            <a:spLocks noGrp="1"/>
          </p:cNvSpPr>
          <p:nvPr>
            <p:ph type="pic" idx="1"/>
            <p:custDataLst>
              <p:tags r:id="rId4"/>
            </p:custDataLst>
          </p:nvPr>
        </p:nvSpPr>
        <p:spPr>
          <a:xfrm>
            <a:off x="502447" y="714382"/>
            <a:ext cx="3962432" cy="4041680"/>
          </a:xfrm>
        </p:spPr>
        <p:txBody>
          <a:bodyPr bIns="46990" lIns="90170" rIns="90170" rtlCol="0" tIns="46990" vert="horz">
            <a:normAutofit/>
          </a:bodyPr>
          <a:lstStyle>
            <a:lvl1pPr algn="l" defTabSz="685800" eaLnBrk="1" fontAlgn="auto" hangingPunct="1" indent="0" latinLnBrk="0" lvl="0" marL="0" marR="0" rtl="0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None/>
              <a:defRPr altLang="en-US" baseline="0" b="0" cap="none" dirty="0" sz="1200" i="0" kern="1200" kumimoji="0" lang="zh-CN" noProof="1" normalizeH="0" spc="113" strike="noStrike" u="none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幼圆" panose="02010509060101010101" pitchFamily="49" charset="-122"/>
                <a:cs typeface="+mn-cs"/>
                <a:sym typeface="+mn-ea"/>
              </a:defRPr>
            </a:lvl1pPr>
            <a:lvl2pPr algn="l" defTabSz="685800" eaLnBrk="1" fontAlgn="auto" hangingPunct="1" indent="-171450" latinLnBrk="0" lvl="1" marL="514350" marR="0" rtl="0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>
                <a:tab algn="l" pos="1207135"/>
              </a:tabLst>
              <a:defRPr altLang="en-US" baseline="0" b="0" cap="none" dirty="0" sz="1200" i="0" kern="1200" kumimoji="0" lang="zh-CN" noProof="1" normalizeH="0" spc="113" strike="noStrike" u="none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2pPr>
            <a:lvl3pPr algn="l" defTabSz="685800" eaLnBrk="1" fontAlgn="auto" hangingPunct="1" indent="-171450" latinLnBrk="0" lvl="2" marL="857250" marR="0" rtl="0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altLang="en-US" baseline="0" b="0" cap="none" dirty="0" sz="1200" i="0" kern="1200" kumimoji="0" lang="zh-CN" noProof="1" normalizeH="0" spc="113" strike="noStrike" u="none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3pPr>
            <a:lvl4pPr algn="l" defTabSz="685800" eaLnBrk="1" fontAlgn="auto" hangingPunct="1" indent="-171450" latinLnBrk="0" lvl="3" marL="1200150" marR="0" rtl="0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altLang="en-US" baseline="0" b="0" cap="none" dirty="0" sz="1200" i="0" kern="1200" kumimoji="0" lang="zh-CN" noProof="1" normalizeH="0" spc="113" strike="noStrike" u="none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4pPr>
            <a:lvl5pPr algn="l" defTabSz="685800" eaLnBrk="1" fontAlgn="auto" hangingPunct="1" indent="-171450" latinLnBrk="0" lvl="4" marL="1543050" marR="0" rtl="0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altLang="en-US" baseline="0" b="0" cap="none" dirty="0" sz="1200" i="0" kern="1200" kumimoji="0" lang="zh-CN" noProof="1" normalizeH="0" spc="113" strike="noStrike" u="none">
                <a:solidFill>
                  <a:schemeClr val="tx1"/>
                </a:solidFill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1048710" name="文本占位符 3"/>
          <p:cNvSpPr>
            <a:spLocks noGrp="1"/>
          </p:cNvSpPr>
          <p:nvPr>
            <p:ph type="body" sz="half" idx="2"/>
            <p:custDataLst>
              <p:tags r:id="rId5"/>
            </p:custDataLst>
          </p:nvPr>
        </p:nvSpPr>
        <p:spPr>
          <a:xfrm>
            <a:off x="4679194" y="714382"/>
            <a:ext cx="3962432" cy="4041680"/>
          </a:xfrm>
        </p:spPr>
        <p:txBody>
          <a:bodyPr bIns="46990" lIns="90170" rIns="90170" rtlCol="0" tIns="46990" vert="horz">
            <a:normAutofit/>
          </a:bodyPr>
          <a:lstStyle>
            <a:lvl1pPr algn="l" defTabSz="685800" eaLnBrk="1" fontAlgn="auto" hangingPunct="1" indent="-171450" latinLnBrk="0" lvl="0" marL="171450" marR="0" rtl="0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altLang="en-US" baseline="0" b="0" cap="none" dirty="0" sz="1200" i="0" kern="1200" kumimoji="0" lang="zh-CN" noProof="1" normalizeH="0" spc="113" strike="noStrike" u="none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1048711" name="日期占位符 4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p>
            <a:fld id="{9EFD9D74-47D9-4702-A33C-335B63B48DBF}" type="datetimeFigureOut">
              <a:rPr altLang="en-US" lang="zh-CN" smtClean="0"/>
            </a:fld>
            <a:endParaRPr altLang="en-US" dirty="0" lang="zh-CN"/>
          </a:p>
        </p:txBody>
      </p:sp>
      <p:sp>
        <p:nvSpPr>
          <p:cNvPr id="1048712" name="页脚占位符 5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p>
            <a:endParaRPr altLang="en-US" dirty="0" lang="zh-CN"/>
          </a:p>
        </p:txBody>
      </p:sp>
      <p:sp>
        <p:nvSpPr>
          <p:cNvPr id="1048713" name="灯片编号占位符 6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p>
            <a:fld id="{FABC47A4-756D-490B-A52F-7D9E2C9FC05F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竖排标题与文本">
    <p:bg>
      <p:bgPr>
        <a:solidFill>
          <a:schemeClr val="bg2"/>
        </a:solidFill>
      </p:bgPr>
    </p:bg>
    <p:spTree>
      <p:nvGrpSpPr>
        <p:cNvPr id="8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7" name="图片 6" descr="图层 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xmlns:r="http://schemas.openxmlformats.org/officeDocument/2006/relationships" r:embed="rId2"/>
          <a:stretch>
            <a:fillRect/>
          </a:stretch>
        </p:blipFill>
        <p:spPr>
          <a:xfrm>
            <a:off x="8419465" y="4690745"/>
            <a:ext cx="685165" cy="427355"/>
          </a:xfrm>
          <a:prstGeom prst="rect"/>
        </p:spPr>
      </p:pic>
      <p:sp>
        <p:nvSpPr>
          <p:cNvPr id="1048719" name="竖排标题 1"/>
          <p:cNvSpPr>
            <a:spLocks noGrp="1"/>
          </p:cNvSpPr>
          <p:nvPr>
            <p:ph type="title" orient="vert"/>
            <p:custDataLst>
              <p:tags r:id="rId3"/>
            </p:custDataLst>
          </p:nvPr>
        </p:nvSpPr>
        <p:spPr>
          <a:xfrm>
            <a:off x="7928351" y="714382"/>
            <a:ext cx="713238" cy="4041680"/>
          </a:xfrm>
        </p:spPr>
        <p:txBody>
          <a:bodyPr anchor="ctr" anchorCtr="0" bIns="46990" lIns="90170" rIns="90170" rtlCol="0" tIns="46990" vert="eaVert">
            <a:normAutofit/>
          </a:bodyPr>
          <a:lstStyle>
            <a:lvl1pPr algn="l" defTabSz="685800" eaLnBrk="1" fontAlgn="auto" hangingPunct="1" latinLnBrk="0" lvl="0" marL="0" marR="0" rtl="0">
              <a:lnSpc>
                <a:spcPct val="100000"/>
              </a:lnSpc>
              <a:spcAft>
                <a:spcPts val="0"/>
              </a:spcAft>
              <a:buNone/>
              <a:defRPr altLang="en-US" baseline="0" b="1" cap="none" dirty="0" sz="1800" i="0" kern="1200" kumimoji="0" lang="zh-CN" noProof="1" normalizeH="0" spc="150" strike="noStrike" u="none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048720" name="竖排文字占位符 2"/>
          <p:cNvSpPr>
            <a:spLocks noGrp="1"/>
          </p:cNvSpPr>
          <p:nvPr>
            <p:ph type="body" orient="vert" idx="1"/>
            <p:custDataLst>
              <p:tags r:id="rId4"/>
            </p:custDataLst>
          </p:nvPr>
        </p:nvSpPr>
        <p:spPr>
          <a:xfrm>
            <a:off x="502444" y="714376"/>
            <a:ext cx="7371076" cy="4041680"/>
          </a:xfrm>
        </p:spPr>
        <p:txBody>
          <a:bodyPr bIns="46990" lIns="90170" rIns="90170" tIns="46990" vert="eaVert">
            <a:normAutofit/>
          </a:bodyPr>
          <a:lstStyle>
            <a:lvl1pPr eaLnBrk="1" fontAlgn="auto" hangingPunct="1" indent="0" latinLnBrk="0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  <a:lvl2pPr eaLnBrk="1" fontAlgn="auto" hangingPunct="1" indent="0" latinLnBrk="0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2pPr>
            <a:lvl3pPr eaLnBrk="1" fontAlgn="auto" hangingPunct="1" indent="0" latinLnBrk="0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3pPr>
            <a:lvl4pPr eaLnBrk="1" fontAlgn="auto" hangingPunct="1" indent="0" latinLnBrk="0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4pPr>
            <a:lvl5pPr eaLnBrk="1" fontAlgn="auto" hangingPunct="1" indent="0" latinLnBrk="0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5pPr>
          </a:lstStyle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  <p:sp>
        <p:nvSpPr>
          <p:cNvPr id="1048721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722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p>
            <a:endParaRPr altLang="en-US" lang="zh-CN"/>
          </a:p>
        </p:txBody>
      </p:sp>
      <p:sp>
        <p:nvSpPr>
          <p:cNvPr id="1048723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p>
            <a:fld id="{49AE70B2-8BF9-45C0-BB95-33D1B9D3A854}" type="slidenum">
              <a:rPr altLang="en-US" lang="zh-CN" smtClean="0"/>
            </a:fld>
            <a:endParaRPr altLang="en-US"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ags" Target="../tags/tag127.xml"/><Relationship Id="rId20" Type="http://schemas.openxmlformats.org/officeDocument/2006/relationships/tags" Target="../tags/tag128.xml"/><Relationship Id="rId21" Type="http://schemas.openxmlformats.org/officeDocument/2006/relationships/tags" Target="../tags/tag129.xml"/><Relationship Id="rId22" Type="http://schemas.openxmlformats.org/officeDocument/2006/relationships/tags" Target="../tags/tag130.xml"/><Relationship Id="rId23" Type="http://schemas.openxmlformats.org/officeDocument/2006/relationships/tags" Target="../tags/tag131.xml"/><Relationship Id="rId24" Type="http://schemas.openxmlformats.org/officeDocument/2006/relationships/tags" Target="../tags/tag132.xml"/><Relationship Id="rId2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</p:bgPr>
    </p:bg>
    <p:spTree>
      <p:nvGrpSpPr>
        <p:cNvPr id="1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502412" y="332423"/>
            <a:ext cx="8139178" cy="331473"/>
          </a:xfrm>
          <a:prstGeom prst="rect"/>
        </p:spPr>
        <p:txBody>
          <a:bodyPr anchor="t" anchorCtr="0" bIns="38100" lIns="101600" rIns="76200" rtlCol="0" tIns="38100" vert="horz">
            <a:noAutofit/>
          </a:bodyPr>
          <a:p>
            <a:r>
              <a:rPr altLang="en-US" dirty="0" lang="zh-CN"/>
              <a:t>单击此处编辑母版标题样式</a:t>
            </a:r>
            <a:endParaRPr altLang="en-US" dirty="0" lang="zh-CN"/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502412" y="714382"/>
            <a:ext cx="8139178" cy="4041680"/>
          </a:xfrm>
          <a:prstGeom prst="rect"/>
        </p:spPr>
        <p:txBody>
          <a:bodyPr bIns="0" lIns="101600" rIns="82550" rtlCol="0" tIns="0" vert="horz">
            <a:normAutofit/>
          </a:bodyPr>
          <a:p>
            <a:pPr lvl="0"/>
            <a:r>
              <a:rPr altLang="en-US" dirty="0" lang="zh-CN"/>
              <a:t>单击此处编辑母版文本样式</a:t>
            </a:r>
            <a:endParaRPr altLang="en-US" dirty="0" lang="zh-CN"/>
          </a:p>
          <a:p>
            <a:pPr lvl="1"/>
            <a:r>
              <a:rPr altLang="en-US" dirty="0" lang="zh-CN"/>
              <a:t>第二级</a:t>
            </a:r>
            <a:endParaRPr altLang="en-US" dirty="0" lang="zh-CN"/>
          </a:p>
          <a:p>
            <a:pPr lvl="2"/>
            <a:r>
              <a:rPr altLang="en-US" dirty="0" lang="zh-CN"/>
              <a:t>第三级</a:t>
            </a:r>
            <a:endParaRPr altLang="en-US" dirty="0" lang="zh-CN"/>
          </a:p>
          <a:p>
            <a:pPr lvl="3"/>
            <a:r>
              <a:rPr altLang="en-US" dirty="0" lang="zh-CN"/>
              <a:t>第四级</a:t>
            </a:r>
            <a:endParaRPr altLang="en-US" dirty="0" lang="zh-CN"/>
          </a:p>
          <a:p>
            <a:pPr lvl="4"/>
            <a:r>
              <a:rPr altLang="en-US" dirty="0" lang="zh-CN"/>
              <a:t>第五级</a:t>
            </a:r>
            <a:endParaRPr altLang="en-US" dirty="0" lang="zh-CN"/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59807" y="4762375"/>
            <a:ext cx="2025000" cy="237600"/>
          </a:xfrm>
          <a:prstGeom prst="rect"/>
        </p:spPr>
        <p:txBody>
          <a:bodyPr anchor="ctr" bIns="45720" lIns="91440" rIns="91440" rtlCol="0" tIns="45720" vert="horz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ea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altLang="en-US" lang="zh-CN" smtClean="0"/>
            </a:fld>
            <a:endParaRPr altLang="en-US" lang="zh-CN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3087000" y="4762375"/>
            <a:ext cx="2970000" cy="237600"/>
          </a:xfrm>
          <a:prstGeom prst="rect"/>
        </p:spPr>
        <p:txBody>
          <a:bodyPr anchor="ctr" bIns="45720" lIns="91440" rIns="91440" rtlCol="0" tIns="45720" vert="horz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ea typeface="Arial" panose="020B0604020202020204" pitchFamily="34" charset="0"/>
              </a:defRPr>
            </a:lvl1pPr>
          </a:lstStyle>
          <a:p>
            <a:endParaRPr altLang="en-US" dirty="0" lang="zh-CN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6457950" y="4762375"/>
            <a:ext cx="2025000" cy="237600"/>
          </a:xfrm>
          <a:prstGeom prst="rect"/>
        </p:spPr>
        <p:txBody>
          <a:bodyPr anchor="ctr" bIns="45720" lIns="91440" rIns="91440" rtlCol="0" tIns="45720" vert="horz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ea typeface="Arial" panose="020B0604020202020204" pitchFamily="34" charset="0"/>
              </a:defRPr>
            </a:lvl1pPr>
          </a:lstStyle>
          <a:p>
            <a:fld id="{49AE70B2-8BF9-45C0-BB95-33D1B9D3A854}" type="slidenum">
              <a:rPr altLang="en-US" lang="zh-CN" smtClean="0"/>
            </a:fld>
            <a:endParaRPr altLang="en-US" dirty="0" lang="zh-CN"/>
          </a:p>
        </p:txBody>
      </p:sp>
      <p:sp>
        <p:nvSpPr>
          <p:cNvPr id="1048581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>
              <a:ea typeface="Arial" panose="020B0604020202020204" pitchFamily="34" charset="0"/>
            </a:endParaRPr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</p:sldLayoutIdLst>
  <p:txStyles>
    <p:titleStyle>
      <a:lvl1pPr algn="l" defTabSz="685800" eaLnBrk="1" fontAlgn="auto" hangingPunct="1" latinLnBrk="0" rtl="0">
        <a:lnSpc>
          <a:spcPct val="100000"/>
        </a:lnSpc>
        <a:spcBef>
          <a:spcPct val="0"/>
        </a:spcBef>
        <a:buNone/>
        <a:defRPr b="1" cap="none" sz="1800" kern="1200" normalizeH="0" spc="150" strike="noStrike" u="none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j-cs"/>
        </a:defRPr>
      </a:lvl1pPr>
    </p:titleStyle>
    <p:bodyStyle>
      <a:lvl1pPr algn="l" defTabSz="685800" eaLnBrk="1" fontAlgn="auto" hangingPunct="1" indent="-171450" latinLnBrk="0" marL="171450" rtl="0">
        <a:lnSpc>
          <a:spcPct val="130000"/>
        </a:lnSpc>
        <a:spcBef>
          <a:spcPts val="0"/>
        </a:spcBef>
        <a:spcAft>
          <a:spcPts val="750"/>
        </a:spcAft>
        <a:buFont typeface="Arial" panose="020B0604020202020204" pitchFamily="34" charset="0"/>
        <a:buChar char="•"/>
        <a:defRPr baseline="0" cap="none" sz="1200" kern="1200" normalizeH="0" spc="113" strike="noStrike" u="none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1pPr>
      <a:lvl2pPr algn="l" defTabSz="685800" eaLnBrk="1" fontAlgn="auto" hangingPunct="1" indent="-171450" latinLnBrk="0" marL="514350" rtl="0">
        <a:lnSpc>
          <a:spcPct val="130000"/>
        </a:lnSpc>
        <a:spcBef>
          <a:spcPts val="0"/>
        </a:spcBef>
        <a:spcAft>
          <a:spcPts val="750"/>
        </a:spcAft>
        <a:buFont typeface="Arial" panose="020B0604020202020204" pitchFamily="34" charset="0"/>
        <a:buChar char="•"/>
        <a:tabLst>
          <a:tab algn="l" pos="1207135"/>
        </a:tabLst>
        <a:defRPr baseline="0" cap="none" sz="1200" kern="1200" normalizeH="0" spc="113" strike="noStrike" u="none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2pPr>
      <a:lvl3pPr algn="l" defTabSz="685800" eaLnBrk="1" fontAlgn="auto" hangingPunct="1" indent="-171450" latinLnBrk="0" marL="857250" rtl="0">
        <a:lnSpc>
          <a:spcPct val="130000"/>
        </a:lnSpc>
        <a:spcBef>
          <a:spcPts val="0"/>
        </a:spcBef>
        <a:spcAft>
          <a:spcPts val="750"/>
        </a:spcAft>
        <a:buFont typeface="Arial" panose="020B0604020202020204" pitchFamily="34" charset="0"/>
        <a:buChar char="•"/>
        <a:defRPr baseline="0" cap="none" sz="1200" kern="1200" normalizeH="0" spc="113" strike="noStrike" u="none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3pPr>
      <a:lvl4pPr algn="l" defTabSz="685800" eaLnBrk="1" fontAlgn="auto" hangingPunct="1" indent="-171450" latinLnBrk="0" marL="1200150" rtl="0">
        <a:lnSpc>
          <a:spcPct val="130000"/>
        </a:lnSpc>
        <a:spcBef>
          <a:spcPts val="0"/>
        </a:spcBef>
        <a:spcAft>
          <a:spcPts val="750"/>
        </a:spcAft>
        <a:buFont typeface="Arial" panose="020B0604020202020204" pitchFamily="34" charset="0"/>
        <a:buChar char="•"/>
        <a:defRPr baseline="0" cap="none" sz="1200" kern="1200" normalizeH="0" spc="113" strike="noStrike" u="none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4pPr>
      <a:lvl5pPr algn="l" defTabSz="685800" eaLnBrk="1" fontAlgn="auto" hangingPunct="1" indent="-171450" latinLnBrk="0" marL="1543050" rtl="0">
        <a:lnSpc>
          <a:spcPct val="130000"/>
        </a:lnSpc>
        <a:spcBef>
          <a:spcPts val="0"/>
        </a:spcBef>
        <a:spcAft>
          <a:spcPts val="750"/>
        </a:spcAft>
        <a:buFont typeface="Arial" panose="020B0604020202020204" pitchFamily="34" charset="0"/>
        <a:buChar char="•"/>
        <a:defRPr baseline="0" cap="none" sz="1200" kern="1200" normalizeH="0" spc="113" strike="noStrike" u="none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+mn-cs"/>
        </a:defRPr>
      </a:lvl5pPr>
      <a:lvl6pPr algn="l" defTabSz="685800" eaLnBrk="1" hangingPunct="1" indent="-171450" latinLnBrk="0" marL="1885950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indent="-171450" latinLnBrk="0" marL="2228850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indent="-171450" latinLnBrk="0" marL="2571750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indent="-171450" latinLnBrk="0" marL="2914650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algn="l" defTabSz="685800" eaLnBrk="1" hangingPunct="1" latinLnBrk="0" marL="0" rtl="0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latinLnBrk="0" marL="342900" rtl="0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latinLnBrk="0" marL="685800" rtl="0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latinLnBrk="0" marL="1028700" rtl="0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latinLnBrk="0" marL="1371600" rtl="0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latinLnBrk="0" marL="1714500" rtl="0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latinLnBrk="0" marL="2057400" rtl="0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latinLnBrk="0" marL="2400300" rtl="0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latinLnBrk="0" marL="2743200" rtl="0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tags" Target="../tags/tag133.xml"/><Relationship Id="rId2" Type="http://schemas.openxmlformats.org/officeDocument/2006/relationships/tags" Target="../tags/tag134.xml"/><Relationship Id="rId3" Type="http://schemas.openxmlformats.org/officeDocument/2006/relationships/image" Target="../media/image3.png"/><Relationship Id="rId4" Type="http://schemas.openxmlformats.org/officeDocument/2006/relationships/tags" Target="../tags/tag135.xml"/><Relationship Id="rId5" Type="http://schemas.openxmlformats.org/officeDocument/2006/relationships/slideLayout" Target="../slideLayouts/slideLayout1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8.xml"/></Relationships>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8.xml"/></Relationships>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tags" Target="../tags/tag136.xml"/><Relationship Id="rId2" Type="http://schemas.openxmlformats.org/officeDocument/2006/relationships/tags" Target="../tags/tag137.xml"/><Relationship Id="rId3" Type="http://schemas.openxmlformats.org/officeDocument/2006/relationships/tags" Target="../tags/tag138.xml"/><Relationship Id="rId4" Type="http://schemas.openxmlformats.org/officeDocument/2006/relationships/slideLayout" Target="../slideLayouts/slideLayout6.xml"/></Relationships>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3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标题 2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722260" y="1313062"/>
            <a:ext cx="6545991" cy="994916"/>
          </a:xfrm>
        </p:spPr>
        <p:txBody>
          <a:bodyPr>
            <a:noAutofit/>
          </a:bodyPr>
          <a:p>
            <a:r>
              <a:rPr altLang="zh-CN" b="1" dirty="0" sz="2400" lang="en-US"/>
              <a:t>I</a:t>
            </a:r>
            <a:r>
              <a:rPr altLang="zh-CN" b="1" dirty="0" sz="2400" lang="en-US"/>
              <a:t>N</a:t>
            </a:r>
            <a:r>
              <a:rPr altLang="zh-CN" b="1" dirty="0" sz="2400" lang="en-US"/>
              <a:t>T</a:t>
            </a:r>
            <a:r>
              <a:rPr altLang="zh-CN" b="1" dirty="0" sz="2400" lang="en-US"/>
              <a:t>R</a:t>
            </a:r>
            <a:r>
              <a:rPr altLang="zh-CN" b="1" dirty="0" sz="2400" lang="en-US"/>
              <a:t>O</a:t>
            </a:r>
            <a:r>
              <a:rPr altLang="zh-CN" b="1" dirty="0" sz="2400" lang="en-US"/>
              <a:t>DUCTION</a:t>
            </a:r>
            <a:r>
              <a:rPr altLang="zh-CN" b="1" dirty="0" sz="2400" lang="en-US"/>
              <a:t> TO</a:t>
            </a:r>
            <a:r>
              <a:rPr altLang="zh-CN" b="1" dirty="0" sz="2400" lang="en-US"/>
              <a:t> </a:t>
            </a:r>
            <a:r>
              <a:rPr altLang="zh-CN" b="1" dirty="0" sz="2400" lang="en-US"/>
              <a:t>S</a:t>
            </a:r>
            <a:r>
              <a:rPr altLang="zh-CN" b="1" dirty="0" sz="2400" lang="en-US"/>
              <a:t>P</a:t>
            </a:r>
            <a:r>
              <a:rPr altLang="zh-CN" b="1" dirty="0" sz="2400" lang="en-US"/>
              <a:t>E</a:t>
            </a:r>
            <a:r>
              <a:rPr altLang="zh-CN" b="1" dirty="0" sz="2400" lang="en-US"/>
              <a:t>C</a:t>
            </a:r>
            <a:r>
              <a:rPr altLang="zh-CN" b="1" dirty="0" sz="2400" lang="en-US"/>
              <a:t>T</a:t>
            </a:r>
            <a:r>
              <a:rPr altLang="zh-CN" b="1" dirty="0" sz="2400" lang="en-US"/>
              <a:t>ROSCOPY</a:t>
            </a:r>
            <a:r>
              <a:rPr altLang="zh-CN" b="1" dirty="0" sz="2400" lang="en-US"/>
              <a:t> </a:t>
            </a:r>
            <a:r>
              <a:rPr altLang="zh-CN" b="1" dirty="0" sz="2400" lang="en-US"/>
              <a:t>A</a:t>
            </a:r>
            <a:r>
              <a:rPr altLang="zh-CN" b="1" dirty="0" sz="2400" lang="en-US"/>
              <a:t>N</a:t>
            </a:r>
            <a:r>
              <a:rPr altLang="zh-CN" b="1" dirty="0" sz="2400" lang="en-US"/>
              <a:t>D</a:t>
            </a:r>
            <a:r>
              <a:rPr altLang="zh-CN" b="1" dirty="0" sz="2400" lang="en-US"/>
              <a:t> </a:t>
            </a:r>
            <a:r>
              <a:rPr altLang="zh-CN" b="1" dirty="0" sz="2400" lang="en-US"/>
              <a:t>A</a:t>
            </a:r>
            <a:r>
              <a:rPr altLang="zh-CN" b="1" dirty="0" sz="2400" lang="en-US"/>
              <a:t>P</a:t>
            </a:r>
            <a:r>
              <a:rPr altLang="zh-CN" b="1" dirty="0" sz="2400" lang="en-US"/>
              <a:t>P</a:t>
            </a:r>
            <a:r>
              <a:rPr altLang="zh-CN" b="1" dirty="0" sz="2400" lang="en-US"/>
              <a:t>L</a:t>
            </a:r>
            <a:r>
              <a:rPr altLang="zh-CN" b="1" dirty="0" sz="2400" lang="en-US"/>
              <a:t>I</a:t>
            </a:r>
            <a:r>
              <a:rPr altLang="zh-CN" b="1" dirty="0" sz="2400" lang="en-US"/>
              <a:t>CATIONS</a:t>
            </a:r>
            <a:r>
              <a:rPr altLang="zh-CN" b="1" dirty="0" sz="2400" lang="en-US"/>
              <a:t> IN</a:t>
            </a:r>
            <a:r>
              <a:rPr altLang="zh-CN" b="1" dirty="0" sz="2400" lang="en-US"/>
              <a:t> </a:t>
            </a:r>
            <a:r>
              <a:rPr altLang="zh-CN" b="1" dirty="0" sz="2400" lang="en-US"/>
              <a:t>N</a:t>
            </a:r>
            <a:r>
              <a:rPr altLang="zh-CN" b="1" dirty="0" sz="2400" lang="en-US"/>
              <a:t>M</a:t>
            </a:r>
            <a:r>
              <a:rPr altLang="zh-CN" b="1" dirty="0" sz="2400" lang="en-US"/>
              <a:t>R</a:t>
            </a:r>
            <a:r>
              <a:rPr altLang="zh-CN" b="1" dirty="0" sz="2400" lang="en-US"/>
              <a:t> </a:t>
            </a:r>
            <a:r>
              <a:rPr altLang="zh-CN" b="1" dirty="0" sz="2400" lang="en-US"/>
              <a:t>SPECTROSCOPY</a:t>
            </a:r>
            <a:endParaRPr altLang="zh-CN" b="1" dirty="0" sz="2400" lang="en-US"/>
          </a:p>
        </p:txBody>
      </p:sp>
      <p:sp>
        <p:nvSpPr>
          <p:cNvPr id="1048588" name="标题 2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238957" y="2571750"/>
            <a:ext cx="7512594" cy="1075755"/>
          </a:xfrm>
          <a:prstGeom prst="rect"/>
        </p:spPr>
        <p:txBody>
          <a:bodyPr anchor="b" anchorCtr="0" bIns="0" lIns="90000" rIns="90000" rtlCol="0" tIns="46800" vert="horz">
            <a:noAutofit/>
          </a:bodyPr>
          <a:lstStyle>
            <a:lvl1pPr algn="ctr" defTabSz="685800" eaLnBrk="1" fontAlgn="auto" hangingPunct="1" latinLnBrk="0" rtl="0">
              <a:lnSpc>
                <a:spcPct val="100000"/>
              </a:lnSpc>
              <a:buNone/>
              <a:defRPr baseline="0" sz="5400" spc="450">
                <a:blipFill>
                  <a:blip xmlns:r="http://schemas.openxmlformats.org/officeDocument/2006/relationships" r:embed="rId3"/>
                  <a:stretch>
                    <a:fillRect/>
                  </a:stretch>
                </a:blip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r>
              <a:rPr altLang="zh-CN" b="1" dirty="0" sz="2000" lang="en-US"/>
              <a:t>P</a:t>
            </a:r>
            <a:r>
              <a:rPr altLang="zh-CN" b="1" dirty="0" sz="2000" lang="en-US"/>
              <a:t>R</a:t>
            </a:r>
            <a:r>
              <a:rPr altLang="zh-CN" b="1" dirty="0" sz="2000" lang="en-US"/>
              <a:t>E</a:t>
            </a:r>
            <a:r>
              <a:rPr altLang="zh-CN" b="1" dirty="0" sz="2000" lang="en-US"/>
              <a:t>S</a:t>
            </a:r>
            <a:r>
              <a:rPr altLang="zh-CN" b="1" dirty="0" sz="2000" lang="en-US"/>
              <a:t>E</a:t>
            </a:r>
            <a:r>
              <a:rPr altLang="zh-CN" b="1" dirty="0" sz="2000" lang="en-US"/>
              <a:t>N</a:t>
            </a:r>
            <a:r>
              <a:rPr altLang="zh-CN" b="1" dirty="0" sz="2000" lang="en-US"/>
              <a:t>T</a:t>
            </a:r>
            <a:r>
              <a:rPr altLang="zh-CN" b="1" dirty="0" sz="2000" lang="en-US"/>
              <a:t>ED</a:t>
            </a:r>
            <a:r>
              <a:rPr altLang="zh-CN" b="1" dirty="0" sz="2000" lang="en-US"/>
              <a:t> BY</a:t>
            </a:r>
            <a:br>
              <a:rPr altLang="zh-CN" b="1" dirty="0" sz="2000" lang="en-US"/>
            </a:br>
            <a:r>
              <a:rPr altLang="zh-CN" b="1" dirty="0" sz="2000" lang="en-US"/>
              <a:t>K</a:t>
            </a:r>
            <a:r>
              <a:rPr altLang="zh-CN" b="1" dirty="0" sz="2000" lang="en-US"/>
              <a:t>.</a:t>
            </a:r>
            <a:r>
              <a:rPr altLang="zh-CN" b="1" dirty="0" sz="2000" lang="en-US"/>
              <a:t> </a:t>
            </a:r>
            <a:r>
              <a:rPr altLang="zh-CN" b="1" dirty="0" sz="2000" lang="en-US"/>
              <a:t>R</a:t>
            </a:r>
            <a:r>
              <a:rPr altLang="zh-CN" b="1" dirty="0" sz="2000" lang="en-US"/>
              <a:t>A</a:t>
            </a:r>
            <a:r>
              <a:rPr altLang="zh-CN" b="1" dirty="0" sz="2000" lang="en-US"/>
              <a:t>N</a:t>
            </a:r>
            <a:r>
              <a:rPr altLang="zh-CN" b="1" dirty="0" sz="2000" lang="en-US"/>
              <a:t>J</a:t>
            </a:r>
            <a:r>
              <a:rPr altLang="zh-CN" b="1" dirty="0" sz="2000" lang="en-US"/>
              <a:t>I</a:t>
            </a:r>
            <a:r>
              <a:rPr altLang="zh-CN" b="1" dirty="0" sz="2000" lang="en-US"/>
              <a:t>T</a:t>
            </a:r>
            <a:r>
              <a:rPr altLang="zh-CN" b="1" dirty="0" sz="2000" lang="en-US"/>
              <a:t>H</a:t>
            </a:r>
            <a:br>
              <a:rPr altLang="zh-CN" b="1" dirty="0" sz="2000" lang="en-US"/>
            </a:br>
            <a:r>
              <a:rPr altLang="zh-CN" b="1" dirty="0" sz="2000" lang="en-US"/>
              <a:t>D</a:t>
            </a:r>
            <a:r>
              <a:rPr altLang="zh-CN" b="1" dirty="0" sz="2000" lang="en-US"/>
              <a:t>E</a:t>
            </a:r>
            <a:r>
              <a:rPr altLang="zh-CN" b="1" dirty="0" sz="2000" lang="en-US"/>
              <a:t>P</a:t>
            </a:r>
            <a:r>
              <a:rPr altLang="zh-CN" b="1" dirty="0" sz="2000" lang="en-US"/>
              <a:t>A</a:t>
            </a:r>
            <a:r>
              <a:rPr altLang="zh-CN" b="1" dirty="0" sz="2000" lang="en-US"/>
              <a:t>RTMENT</a:t>
            </a:r>
            <a:r>
              <a:rPr altLang="zh-CN" b="1" dirty="0" sz="2000" lang="en-US"/>
              <a:t> OF</a:t>
            </a:r>
            <a:r>
              <a:rPr altLang="zh-CN" b="1" dirty="0" sz="2000" lang="en-US"/>
              <a:t> </a:t>
            </a:r>
            <a:r>
              <a:rPr altLang="zh-CN" b="1" dirty="0" sz="2000" lang="en-US"/>
              <a:t>C</a:t>
            </a:r>
            <a:r>
              <a:rPr altLang="zh-CN" b="1" dirty="0" sz="2000" lang="en-US"/>
              <a:t>H</a:t>
            </a:r>
            <a:r>
              <a:rPr altLang="zh-CN" b="1" dirty="0" sz="2000" lang="en-US"/>
              <a:t>E</a:t>
            </a:r>
            <a:r>
              <a:rPr altLang="zh-CN" b="1" dirty="0" sz="2000" lang="en-US"/>
              <a:t>M</a:t>
            </a:r>
            <a:r>
              <a:rPr altLang="zh-CN" b="1" dirty="0" sz="2000" lang="en-US"/>
              <a:t>I</a:t>
            </a:r>
            <a:r>
              <a:rPr altLang="zh-CN" b="1" dirty="0" sz="2000" lang="en-US"/>
              <a:t>STRY</a:t>
            </a:r>
            <a:br>
              <a:rPr altLang="zh-CN" b="1" dirty="0" sz="2000" lang="en-US"/>
            </a:br>
            <a:r>
              <a:rPr altLang="zh-CN" b="1" dirty="0" sz="2000" lang="en-US"/>
              <a:t>R</a:t>
            </a:r>
            <a:r>
              <a:rPr altLang="zh-CN" b="1" dirty="0" sz="2000" lang="en-US"/>
              <a:t>E</a:t>
            </a:r>
            <a:r>
              <a:rPr altLang="zh-CN" b="1" dirty="0" sz="2000" lang="en-US"/>
              <a:t>S</a:t>
            </a:r>
            <a:r>
              <a:rPr altLang="zh-CN" b="1" dirty="0" sz="2000" lang="en-US"/>
              <a:t>E</a:t>
            </a:r>
            <a:r>
              <a:rPr altLang="zh-CN" b="1" dirty="0" sz="2000" lang="en-US"/>
              <a:t>ARCH</a:t>
            </a:r>
            <a:r>
              <a:rPr altLang="zh-CN" b="1" dirty="0" sz="2000" lang="en-US"/>
              <a:t> </a:t>
            </a:r>
            <a:r>
              <a:rPr altLang="zh-CN" b="1" dirty="0" sz="2000" lang="en-US"/>
              <a:t>S</a:t>
            </a:r>
            <a:r>
              <a:rPr altLang="zh-CN" b="1" dirty="0" sz="2000" lang="en-US"/>
              <a:t>C</a:t>
            </a:r>
            <a:r>
              <a:rPr altLang="zh-CN" b="1" dirty="0" sz="2000" lang="en-US"/>
              <a:t>HOLAR</a:t>
            </a:r>
            <a:endParaRPr altLang="zh-CN" b="1" dirty="0" sz="2000" lang="en-US"/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1" name="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pPr algn="ctr"/>
            <a:r>
              <a:rPr sz="2000" lang="en-US"/>
              <a:t>PRINCIPLE OF SPECTROSCOPY</a:t>
            </a:r>
            <a:endParaRPr sz="2000" lang="en-GB"/>
          </a:p>
        </p:txBody>
      </p:sp>
      <p:sp>
        <p:nvSpPr>
          <p:cNvPr id="1048632" name=""/>
          <p:cNvSpPr txBox="1"/>
          <p:nvPr/>
        </p:nvSpPr>
        <p:spPr>
          <a:xfrm>
            <a:off x="0" y="946980"/>
            <a:ext cx="8968257" cy="3342640"/>
          </a:xfrm>
          <a:prstGeom prst="rect"/>
        </p:spPr>
        <p:txBody>
          <a:bodyPr rtlCol="0" wrap="square">
            <a:spAutoFit/>
          </a:bodyPr>
          <a:p>
            <a:pPr indent="-457200" marL="457200">
              <a:lnSpc>
                <a:spcPct val="150000"/>
              </a:lnSpc>
              <a:buFont typeface="+mj-ea"/>
              <a:buAutoNum type="circleNumDbPlain" startAt="1"/>
            </a:pPr>
            <a:r>
              <a:rPr b="0" sz="1800" lang="en-GB">
                <a:solidFill>
                  <a:srgbClr val="000000"/>
                </a:solidFill>
              </a:rPr>
              <a:t>All organic compounds interact with </a:t>
            </a:r>
            <a:r>
              <a:rPr b="0" sz="1800" lang="en-GB">
                <a:solidFill>
                  <a:srgbClr val="0000FF"/>
                </a:solidFill>
              </a:rPr>
              <a:t>electromagnetic radiation</a:t>
            </a:r>
            <a:r>
              <a:rPr b="0" sz="1800" lang="en-GB">
                <a:solidFill>
                  <a:srgbClr val="000000"/>
                </a:solidFill>
              </a:rPr>
              <a:t> and absorb</a:t>
            </a:r>
            <a:r>
              <a:rPr b="0" sz="1800" lang="en-US">
                <a:solidFill>
                  <a:srgbClr val="000000"/>
                </a:solidFill>
              </a:rPr>
              <a:t>s</a:t>
            </a:r>
            <a:r>
              <a:rPr b="0" sz="1800" lang="en-GB">
                <a:solidFill>
                  <a:srgbClr val="000000"/>
                </a:solidFill>
              </a:rPr>
              <a:t> energy.</a:t>
            </a:r>
            <a:endParaRPr b="0" sz="1800" lang="en-GB">
              <a:solidFill>
                <a:srgbClr val="000000"/>
              </a:solidFill>
            </a:endParaRPr>
          </a:p>
          <a:p>
            <a:pPr indent="-457200" marL="457200">
              <a:lnSpc>
                <a:spcPct val="150000"/>
              </a:lnSpc>
              <a:buFont typeface="+mj-ea"/>
              <a:buAutoNum type="circleNumDbPlain" startAt="1"/>
            </a:pPr>
            <a:r>
              <a:rPr b="0" sz="1800" lang="en-GB">
                <a:solidFill>
                  <a:srgbClr val="000000"/>
                </a:solidFill>
              </a:rPr>
              <a:t>Molecule absorb</a:t>
            </a:r>
            <a:r>
              <a:rPr b="0" sz="1800" lang="en-US">
                <a:solidFill>
                  <a:srgbClr val="000000"/>
                </a:solidFill>
              </a:rPr>
              <a:t>s</a:t>
            </a:r>
            <a:r>
              <a:rPr b="0" sz="1800" lang="en-GB">
                <a:solidFill>
                  <a:srgbClr val="000000"/>
                </a:solidFill>
              </a:rPr>
              <a:t> energy temporary or permanent.</a:t>
            </a:r>
            <a:endParaRPr b="0" sz="1800" lang="en-GB">
              <a:solidFill>
                <a:srgbClr val="000000"/>
              </a:solidFill>
            </a:endParaRPr>
          </a:p>
          <a:p>
            <a:pPr indent="-457200" marL="457200">
              <a:lnSpc>
                <a:spcPct val="150000"/>
              </a:lnSpc>
              <a:buFont typeface="+mj-ea"/>
              <a:buAutoNum type="circleNumDbPlain" startAt="1"/>
            </a:pPr>
            <a:r>
              <a:rPr b="0" sz="1800" lang="en-US">
                <a:solidFill>
                  <a:srgbClr val="000000"/>
                </a:solidFill>
              </a:rPr>
              <a:t>Absorbs </a:t>
            </a:r>
            <a:r>
              <a:rPr b="0" sz="1800" lang="en-US">
                <a:solidFill>
                  <a:srgbClr val="993300"/>
                </a:solidFill>
              </a:rPr>
              <a:t>Low</a:t>
            </a:r>
            <a:r>
              <a:rPr b="0" sz="1800" lang="en-GB">
                <a:solidFill>
                  <a:srgbClr val="993300"/>
                </a:solidFill>
              </a:rPr>
              <a:t> energy</a:t>
            </a:r>
            <a:r>
              <a:rPr b="0" sz="1800" lang="en-GB">
                <a:solidFill>
                  <a:srgbClr val="000000"/>
                </a:solidFill>
              </a:rPr>
              <a:t> radiation - molecular rotation or bond vibration.</a:t>
            </a:r>
            <a:endParaRPr b="0" sz="1800" lang="en-GB">
              <a:solidFill>
                <a:srgbClr val="000000"/>
              </a:solidFill>
            </a:endParaRPr>
          </a:p>
          <a:p>
            <a:pPr indent="-457200" marL="457200">
              <a:lnSpc>
                <a:spcPct val="150000"/>
              </a:lnSpc>
              <a:buFont typeface="+mj-ea"/>
              <a:buAutoNum type="circleNumDbPlain" startAt="1"/>
            </a:pPr>
            <a:r>
              <a:rPr b="0" sz="1800" lang="en-US">
                <a:solidFill>
                  <a:srgbClr val="000000"/>
                </a:solidFill>
              </a:rPr>
              <a:t>Absorbs </a:t>
            </a:r>
            <a:r>
              <a:rPr b="0" sz="1800" lang="en-US">
                <a:solidFill>
                  <a:srgbClr val="993300"/>
                </a:solidFill>
              </a:rPr>
              <a:t>High</a:t>
            </a:r>
            <a:r>
              <a:rPr b="0" sz="1800" lang="en-GB">
                <a:solidFill>
                  <a:srgbClr val="993300"/>
                </a:solidFill>
              </a:rPr>
              <a:t> energy</a:t>
            </a:r>
            <a:r>
              <a:rPr b="0" sz="1800" lang="en-GB">
                <a:solidFill>
                  <a:srgbClr val="000000"/>
                </a:solidFill>
              </a:rPr>
              <a:t> radiation - promotion of electrons to higher energy level or bond cleavage.</a:t>
            </a:r>
            <a:endParaRPr b="0" sz="1800" lang="en-GB">
              <a:solidFill>
                <a:srgbClr val="000000"/>
              </a:solidFill>
            </a:endParaRPr>
          </a:p>
          <a:p>
            <a:pPr indent="-457200" marL="457200">
              <a:lnSpc>
                <a:spcPct val="150000"/>
              </a:lnSpc>
              <a:buFont typeface="+mj-ea"/>
              <a:buAutoNum type="circleNumDbPlain" startAt="1"/>
            </a:pPr>
            <a:r>
              <a:rPr b="0" sz="1800" lang="en-GB">
                <a:solidFill>
                  <a:srgbClr val="000000"/>
                </a:solidFill>
              </a:rPr>
              <a:t>Trainformation involves molecular rotation, bond vibration, electronic transition.</a:t>
            </a:r>
            <a:endParaRPr b="0" sz="1800" lang="en-GB">
              <a:solidFill>
                <a:srgbClr val="000000"/>
              </a:solidFill>
            </a:endParaRPr>
          </a:p>
          <a:p>
            <a:pPr indent="-457200" marL="457200">
              <a:lnSpc>
                <a:spcPct val="150000"/>
              </a:lnSpc>
              <a:buFont typeface="+mj-ea"/>
              <a:buAutoNum type="circleNumDbPlain" startAt="1"/>
            </a:pPr>
            <a:r>
              <a:rPr b="0" sz="1800" lang="en-GB">
                <a:solidFill>
                  <a:srgbClr val="000000"/>
                </a:solidFill>
              </a:rPr>
              <a:t>Molecule absorb</a:t>
            </a:r>
            <a:r>
              <a:rPr b="0" sz="1800" lang="en-US">
                <a:solidFill>
                  <a:srgbClr val="000000"/>
                </a:solidFill>
              </a:rPr>
              <a:t>s</a:t>
            </a:r>
            <a:r>
              <a:rPr b="0" sz="1800" lang="en-GB">
                <a:solidFill>
                  <a:srgbClr val="000000"/>
                </a:solidFill>
              </a:rPr>
              <a:t> only the </a:t>
            </a:r>
            <a:r>
              <a:rPr b="0" sz="1800" lang="en-GB">
                <a:solidFill>
                  <a:srgbClr val="0000FF"/>
                </a:solidFill>
              </a:rPr>
              <a:t>wavelength</a:t>
            </a:r>
            <a:r>
              <a:rPr b="0" sz="1800" lang="en-GB">
                <a:solidFill>
                  <a:srgbClr val="000000"/>
                </a:solidFill>
              </a:rPr>
              <a:t> of radiation exactly the energy necessary for the transition.</a:t>
            </a:r>
            <a:endParaRPr b="0" sz="1800" lang="en-GB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"/>
          <p:cNvSpPr>
            <a:spLocks noGrp="1"/>
          </p:cNvSpPr>
          <p:nvPr>
            <p:ph type="title" hasCustomPrompt="1"/>
          </p:nvPr>
        </p:nvSpPr>
        <p:spPr>
          <a:xfrm>
            <a:off x="143914" y="158782"/>
            <a:ext cx="3081655" cy="4342122"/>
          </a:xfrm>
        </p:spPr>
        <p:txBody>
          <a:bodyPr>
            <a:noAutofit/>
          </a:bodyPr>
          <a:p>
            <a:pPr algn="l">
              <a:lnSpc>
                <a:spcPct val="200000"/>
              </a:lnSpc>
            </a:pPr>
            <a:r>
              <a:rPr sz="2400" lang="en-US">
                <a:latin typeface="Noto Sans Tamil"/>
                <a:ea typeface="Noto Sans Mono CJK KR Regular"/>
                <a:cs typeface="Noto Sans Tamil"/>
              </a:rPr>
              <a:t>I</a:t>
            </a:r>
            <a:r>
              <a:rPr sz="2400" lang="en-US">
                <a:latin typeface="Noto Sans Tamil"/>
                <a:ea typeface="Noto Sans Mono CJK KR Regular"/>
                <a:cs typeface="Noto Sans Tamil"/>
              </a:rPr>
              <a:t>M</a:t>
            </a:r>
            <a:r>
              <a:rPr sz="2400" lang="en-US">
                <a:latin typeface="Noto Sans Tamil"/>
                <a:ea typeface="Noto Sans Mono CJK KR Regular"/>
                <a:cs typeface="Noto Sans Tamil"/>
              </a:rPr>
              <a:t>P</a:t>
            </a:r>
            <a:r>
              <a:rPr sz="2400" lang="en-US">
                <a:latin typeface="Noto Sans Tamil"/>
                <a:ea typeface="Noto Sans Mono CJK KR Regular"/>
                <a:cs typeface="Noto Sans Tamil"/>
              </a:rPr>
              <a:t>ORTANT</a:t>
            </a:r>
            <a:r>
              <a:rPr sz="2400" lang="en-US">
                <a:latin typeface="Noto Sans Tamil"/>
                <a:ea typeface="Noto Sans Mono CJK KR Regular"/>
                <a:cs typeface="Noto Sans Tamil"/>
              </a:rPr>
              <a:t> </a:t>
            </a:r>
            <a:r>
              <a:rPr sz="2400" lang="en-US">
                <a:latin typeface="Noto Sans Tamil"/>
                <a:ea typeface="Noto Sans Mono CJK KR Regular"/>
                <a:cs typeface="Noto Sans Tamil"/>
              </a:rPr>
              <a:t>C</a:t>
            </a:r>
            <a:r>
              <a:rPr sz="2400" lang="en-US">
                <a:latin typeface="Noto Sans Tamil"/>
                <a:ea typeface="Noto Sans Mono CJK KR Regular"/>
                <a:cs typeface="Noto Sans Tamil"/>
              </a:rPr>
              <a:t>O</a:t>
            </a:r>
            <a:r>
              <a:rPr sz="2400" lang="en-US">
                <a:latin typeface="Noto Sans Tamil"/>
                <a:ea typeface="Noto Sans Mono CJK KR Regular"/>
                <a:cs typeface="Noto Sans Tamil"/>
              </a:rPr>
              <a:t>N</a:t>
            </a:r>
            <a:r>
              <a:rPr sz="2400" lang="en-US">
                <a:latin typeface="Noto Sans Tamil"/>
                <a:ea typeface="Noto Sans Mono CJK KR Regular"/>
                <a:cs typeface="Noto Sans Tamil"/>
              </a:rPr>
              <a:t>C</a:t>
            </a:r>
            <a:r>
              <a:rPr sz="2400" lang="en-US">
                <a:latin typeface="Noto Sans Tamil"/>
                <a:ea typeface="Noto Sans Mono CJK KR Regular"/>
                <a:cs typeface="Noto Sans Tamil"/>
              </a:rPr>
              <a:t>EPTS</a:t>
            </a:r>
            <a:r>
              <a:rPr sz="2400" lang="en-US">
                <a:latin typeface="Noto Sans Tamil"/>
                <a:ea typeface="Noto Sans Mono CJK KR Regular"/>
                <a:cs typeface="Noto Sans Tamil"/>
              </a:rPr>
              <a:t> </a:t>
            </a:r>
            <a:r>
              <a:rPr sz="2400" lang="en-US">
                <a:latin typeface="Noto Sans Tamil"/>
                <a:ea typeface="Noto Sans Mono CJK KR Regular"/>
                <a:cs typeface="Noto Sans Tamil"/>
              </a:rPr>
              <a:t>I</a:t>
            </a:r>
            <a:r>
              <a:rPr sz="2400" lang="en-US">
                <a:latin typeface="Noto Sans Tamil"/>
                <a:ea typeface="Noto Sans Mono CJK KR Regular"/>
                <a:cs typeface="Noto Sans Tamil"/>
              </a:rPr>
              <a:t>N</a:t>
            </a:r>
            <a:r>
              <a:rPr sz="2400" lang="en-US">
                <a:latin typeface="Noto Sans Tamil"/>
                <a:ea typeface="Noto Sans Mono CJK KR Regular"/>
                <a:cs typeface="Noto Sans Tamil"/>
              </a:rPr>
              <a:t>V</a:t>
            </a:r>
            <a:r>
              <a:rPr sz="2400" lang="en-US">
                <a:latin typeface="Noto Sans Tamil"/>
                <a:ea typeface="Noto Sans Mono CJK KR Regular"/>
                <a:cs typeface="Noto Sans Tamil"/>
              </a:rPr>
              <a:t>O</a:t>
            </a:r>
            <a:r>
              <a:rPr sz="2400" lang="en-US">
                <a:latin typeface="Noto Sans Tamil"/>
                <a:ea typeface="Noto Sans Mono CJK KR Regular"/>
                <a:cs typeface="Noto Sans Tamil"/>
              </a:rPr>
              <a:t>L</a:t>
            </a:r>
            <a:r>
              <a:rPr sz="2400" lang="en-US">
                <a:latin typeface="Noto Sans Tamil"/>
                <a:ea typeface="Noto Sans Mono CJK KR Regular"/>
                <a:cs typeface="Noto Sans Tamil"/>
              </a:rPr>
              <a:t>VED</a:t>
            </a:r>
            <a:r>
              <a:rPr sz="2400" lang="en-US">
                <a:latin typeface="Noto Sans Tamil"/>
                <a:ea typeface="Noto Sans Mono CJK KR Regular"/>
                <a:cs typeface="Noto Sans Tamil"/>
              </a:rPr>
              <a:t> IN</a:t>
            </a:r>
            <a:r>
              <a:rPr sz="2400" lang="en-US">
                <a:latin typeface="Noto Sans Tamil"/>
                <a:ea typeface="Noto Sans Mono CJK KR Regular"/>
                <a:cs typeface="Noto Sans Tamil"/>
              </a:rPr>
              <a:t> </a:t>
            </a:r>
            <a:r>
              <a:rPr sz="2400" lang="en-US">
                <a:latin typeface="Noto Sans Tamil"/>
                <a:ea typeface="Noto Sans Mono CJK KR Regular"/>
                <a:cs typeface="Noto Sans Tamil"/>
              </a:rPr>
              <a:t>S</a:t>
            </a:r>
            <a:r>
              <a:rPr sz="2400" lang="en-US">
                <a:latin typeface="Noto Sans Tamil"/>
                <a:ea typeface="Noto Sans Mono CJK KR Regular"/>
                <a:cs typeface="Noto Sans Tamil"/>
              </a:rPr>
              <a:t>P</a:t>
            </a:r>
            <a:r>
              <a:rPr sz="2400" lang="en-US">
                <a:latin typeface="Noto Sans Tamil"/>
                <a:ea typeface="Noto Sans Mono CJK KR Regular"/>
                <a:cs typeface="Noto Sans Tamil"/>
              </a:rPr>
              <a:t>E</a:t>
            </a:r>
            <a:r>
              <a:rPr sz="2400" lang="en-US">
                <a:latin typeface="Noto Sans Tamil"/>
                <a:ea typeface="Noto Sans Mono CJK KR Regular"/>
                <a:cs typeface="Noto Sans Tamil"/>
              </a:rPr>
              <a:t>C</a:t>
            </a:r>
            <a:r>
              <a:rPr sz="2400" lang="en-US">
                <a:latin typeface="Noto Sans Tamil"/>
                <a:ea typeface="Noto Sans Mono CJK KR Regular"/>
                <a:cs typeface="Noto Sans Tamil"/>
              </a:rPr>
              <a:t>T</a:t>
            </a:r>
            <a:r>
              <a:rPr sz="2400" lang="en-US">
                <a:latin typeface="Noto Sans Tamil"/>
                <a:ea typeface="Noto Sans Mono CJK KR Regular"/>
                <a:cs typeface="Noto Sans Tamil"/>
              </a:rPr>
              <a:t>R</a:t>
            </a:r>
            <a:r>
              <a:rPr sz="2400" lang="en-US">
                <a:latin typeface="Noto Sans Tamil"/>
                <a:ea typeface="Noto Sans Mono CJK KR Regular"/>
                <a:cs typeface="Noto Sans Tamil"/>
              </a:rPr>
              <a:t>O</a:t>
            </a:r>
            <a:r>
              <a:rPr sz="2400" lang="en-US">
                <a:latin typeface="Noto Sans Tamil"/>
                <a:ea typeface="Noto Sans Mono CJK KR Regular"/>
                <a:cs typeface="Noto Sans Tamil"/>
              </a:rPr>
              <a:t>SCOPY</a:t>
            </a:r>
            <a:endParaRPr sz="2400" lang="en-GB">
              <a:latin typeface="Noto Sans Tamil"/>
              <a:ea typeface="Noto Sans Mono CJK KR Regular"/>
              <a:cs typeface="Noto Sans Tamil"/>
            </a:endParaRPr>
          </a:p>
        </p:txBody>
      </p:sp>
      <p:sp>
        <p:nvSpPr>
          <p:cNvPr id="1048641" name=""/>
          <p:cNvSpPr txBox="1"/>
          <p:nvPr/>
        </p:nvSpPr>
        <p:spPr>
          <a:xfrm>
            <a:off x="4571999" y="0"/>
            <a:ext cx="3594489" cy="4968239"/>
          </a:xfrm>
          <a:prstGeom prst="rect"/>
        </p:spPr>
        <p:txBody>
          <a:bodyPr rtlCol="0" wrap="square">
            <a:spAutoFit/>
          </a:bodyPr>
          <a:p>
            <a:pPr indent="-342900" marL="342900">
              <a:lnSpc>
                <a:spcPct val="200000"/>
              </a:lnSpc>
              <a:buFont typeface="+mj-lt"/>
              <a:buAutoNum type="alphaLcParenR" startAt="1"/>
            </a:pPr>
            <a:r>
              <a:rPr b="0" sz="2000" lang="en-US">
                <a:solidFill>
                  <a:srgbClr val="993300"/>
                </a:solidFill>
              </a:rPr>
              <a:t>E</a:t>
            </a:r>
            <a:r>
              <a:rPr b="0" sz="2000" lang="en-US">
                <a:solidFill>
                  <a:srgbClr val="993300"/>
                </a:solidFill>
              </a:rPr>
              <a:t>L</a:t>
            </a:r>
            <a:r>
              <a:rPr b="0" sz="2000" lang="en-US">
                <a:solidFill>
                  <a:srgbClr val="993300"/>
                </a:solidFill>
              </a:rPr>
              <a:t>E</a:t>
            </a:r>
            <a:r>
              <a:rPr b="0" sz="2000" lang="en-US">
                <a:solidFill>
                  <a:srgbClr val="993300"/>
                </a:solidFill>
              </a:rPr>
              <a:t>C</a:t>
            </a:r>
            <a:r>
              <a:rPr b="0" sz="2000" lang="en-US">
                <a:solidFill>
                  <a:srgbClr val="993300"/>
                </a:solidFill>
              </a:rPr>
              <a:t>T</a:t>
            </a:r>
            <a:r>
              <a:rPr b="0" sz="2000" lang="en-US">
                <a:solidFill>
                  <a:srgbClr val="993300"/>
                </a:solidFill>
              </a:rPr>
              <a:t>ROMAGNETIC</a:t>
            </a:r>
            <a:r>
              <a:rPr b="0" sz="2000" lang="en-US">
                <a:solidFill>
                  <a:srgbClr val="993300"/>
                </a:solidFill>
              </a:rPr>
              <a:t> RADIATION</a:t>
            </a:r>
            <a:r>
              <a:rPr b="0" sz="2000" lang="en-US">
                <a:solidFill>
                  <a:srgbClr val="993300"/>
                </a:solidFill>
              </a:rPr>
              <a:t> </a:t>
            </a:r>
            <a:r>
              <a:rPr b="0" sz="2000" lang="en-US">
                <a:solidFill>
                  <a:srgbClr val="993300"/>
                </a:solidFill>
              </a:rPr>
              <a:t>O</a:t>
            </a:r>
            <a:r>
              <a:rPr b="0" sz="2000" lang="en-US">
                <a:solidFill>
                  <a:srgbClr val="993300"/>
                </a:solidFill>
              </a:rPr>
              <a:t>R</a:t>
            </a:r>
            <a:r>
              <a:rPr b="0" sz="2000" lang="en-US">
                <a:solidFill>
                  <a:srgbClr val="993300"/>
                </a:solidFill>
              </a:rPr>
              <a:t> </a:t>
            </a:r>
            <a:r>
              <a:rPr b="0" sz="2000" lang="en-US">
                <a:solidFill>
                  <a:srgbClr val="993300"/>
                </a:solidFill>
              </a:rPr>
              <a:t>E</a:t>
            </a:r>
            <a:r>
              <a:rPr b="0" sz="2000" lang="en-US">
                <a:solidFill>
                  <a:srgbClr val="993300"/>
                </a:solidFill>
              </a:rPr>
              <a:t>L</a:t>
            </a:r>
            <a:r>
              <a:rPr b="0" sz="2000" lang="en-US">
                <a:solidFill>
                  <a:srgbClr val="993300"/>
                </a:solidFill>
              </a:rPr>
              <a:t>E</a:t>
            </a:r>
            <a:r>
              <a:rPr b="0" sz="2000" lang="en-US">
                <a:solidFill>
                  <a:srgbClr val="993300"/>
                </a:solidFill>
              </a:rPr>
              <a:t>C</a:t>
            </a:r>
            <a:r>
              <a:rPr b="0" sz="2000" lang="en-US">
                <a:solidFill>
                  <a:srgbClr val="993300"/>
                </a:solidFill>
              </a:rPr>
              <a:t>TROMAGNETIC</a:t>
            </a:r>
            <a:r>
              <a:rPr b="0" sz="2000" lang="en-US">
                <a:solidFill>
                  <a:srgbClr val="993300"/>
                </a:solidFill>
              </a:rPr>
              <a:t> </a:t>
            </a:r>
            <a:r>
              <a:rPr b="0" sz="2000" lang="en-US">
                <a:solidFill>
                  <a:srgbClr val="993300"/>
                </a:solidFill>
              </a:rPr>
              <a:t>W</a:t>
            </a:r>
            <a:r>
              <a:rPr b="0" sz="2000" lang="en-US">
                <a:solidFill>
                  <a:srgbClr val="993300"/>
                </a:solidFill>
              </a:rPr>
              <a:t>A</a:t>
            </a:r>
            <a:r>
              <a:rPr b="0" sz="2000" lang="en-US">
                <a:solidFill>
                  <a:srgbClr val="993300"/>
                </a:solidFill>
              </a:rPr>
              <a:t>V</a:t>
            </a:r>
            <a:r>
              <a:rPr b="0" sz="2000" lang="en-US">
                <a:solidFill>
                  <a:srgbClr val="993300"/>
                </a:solidFill>
              </a:rPr>
              <a:t>E</a:t>
            </a:r>
            <a:r>
              <a:rPr b="0" sz="2000" lang="en-US">
                <a:solidFill>
                  <a:srgbClr val="993300"/>
                </a:solidFill>
              </a:rPr>
              <a:t>S</a:t>
            </a:r>
            <a:endParaRPr b="0" sz="2000" lang="en-GB">
              <a:solidFill>
                <a:srgbClr val="993300"/>
              </a:solidFill>
            </a:endParaRPr>
          </a:p>
          <a:p>
            <a:pPr indent="-342900" marL="342900">
              <a:lnSpc>
                <a:spcPct val="200000"/>
              </a:lnSpc>
              <a:buFont typeface="+mj-lt"/>
              <a:buAutoNum type="alphaLcParenR" startAt="1"/>
            </a:pPr>
            <a:r>
              <a:rPr b="0" sz="2000" lang="en-US">
                <a:solidFill>
                  <a:srgbClr val="993300"/>
                </a:solidFill>
              </a:rPr>
              <a:t>W</a:t>
            </a:r>
            <a:r>
              <a:rPr b="0" sz="2000" lang="en-US">
                <a:solidFill>
                  <a:srgbClr val="993300"/>
                </a:solidFill>
              </a:rPr>
              <a:t>A</a:t>
            </a:r>
            <a:r>
              <a:rPr b="0" sz="2000" lang="en-US">
                <a:solidFill>
                  <a:srgbClr val="993300"/>
                </a:solidFill>
              </a:rPr>
              <a:t>V</a:t>
            </a:r>
            <a:r>
              <a:rPr b="0" sz="2000" lang="en-US">
                <a:solidFill>
                  <a:srgbClr val="993300"/>
                </a:solidFill>
              </a:rPr>
              <a:t>ELENGTH</a:t>
            </a:r>
            <a:endParaRPr b="0" sz="2000" lang="en-GB">
              <a:solidFill>
                <a:srgbClr val="993300"/>
              </a:solidFill>
            </a:endParaRPr>
          </a:p>
          <a:p>
            <a:pPr indent="-342900" marL="342900">
              <a:lnSpc>
                <a:spcPct val="200000"/>
              </a:lnSpc>
              <a:buFont typeface="+mj-lt"/>
              <a:buAutoNum type="alphaLcParenR" startAt="1"/>
            </a:pPr>
            <a:r>
              <a:rPr b="0" sz="2000" lang="en-US">
                <a:solidFill>
                  <a:srgbClr val="993300"/>
                </a:solidFill>
              </a:rPr>
              <a:t>WAVENUMBER</a:t>
            </a:r>
            <a:endParaRPr b="0" sz="2000" lang="en-GB">
              <a:solidFill>
                <a:srgbClr val="993300"/>
              </a:solidFill>
            </a:endParaRPr>
          </a:p>
          <a:p>
            <a:pPr indent="-342900" marL="342900">
              <a:lnSpc>
                <a:spcPct val="200000"/>
              </a:lnSpc>
              <a:buFont typeface="+mj-lt"/>
              <a:buAutoNum type="alphaLcParenR" startAt="1"/>
            </a:pPr>
            <a:r>
              <a:rPr b="0" sz="2000" lang="en-US">
                <a:solidFill>
                  <a:srgbClr val="993300"/>
                </a:solidFill>
              </a:rPr>
              <a:t>F</a:t>
            </a:r>
            <a:r>
              <a:rPr b="0" sz="2000" lang="en-US">
                <a:solidFill>
                  <a:srgbClr val="993300"/>
                </a:solidFill>
              </a:rPr>
              <a:t>R</a:t>
            </a:r>
            <a:r>
              <a:rPr b="0" sz="2000" lang="en-US">
                <a:solidFill>
                  <a:srgbClr val="993300"/>
                </a:solidFill>
              </a:rPr>
              <a:t>E</a:t>
            </a:r>
            <a:r>
              <a:rPr b="0" sz="2000" lang="en-US">
                <a:solidFill>
                  <a:srgbClr val="993300"/>
                </a:solidFill>
              </a:rPr>
              <a:t>Q</a:t>
            </a:r>
            <a:r>
              <a:rPr b="0" sz="2000" lang="en-US">
                <a:solidFill>
                  <a:srgbClr val="993300"/>
                </a:solidFill>
              </a:rPr>
              <a:t>UENCY</a:t>
            </a:r>
            <a:endParaRPr b="0" sz="2000" lang="en-GB">
              <a:solidFill>
                <a:srgbClr val="993300"/>
              </a:solidFill>
            </a:endParaRPr>
          </a:p>
          <a:p>
            <a:pPr indent="-342900" marL="342900">
              <a:lnSpc>
                <a:spcPct val="200000"/>
              </a:lnSpc>
              <a:buFont typeface="+mj-lt"/>
              <a:buAutoNum type="alphaLcParenR" startAt="1"/>
            </a:pPr>
            <a:r>
              <a:rPr b="0" sz="2000" lang="en-US">
                <a:solidFill>
                  <a:srgbClr val="993300"/>
                </a:solidFill>
              </a:rPr>
              <a:t>E</a:t>
            </a:r>
            <a:r>
              <a:rPr b="0" sz="2000" lang="en-US">
                <a:solidFill>
                  <a:srgbClr val="993300"/>
                </a:solidFill>
              </a:rPr>
              <a:t>N</a:t>
            </a:r>
            <a:r>
              <a:rPr b="0" sz="2000" lang="en-US">
                <a:solidFill>
                  <a:srgbClr val="993300"/>
                </a:solidFill>
              </a:rPr>
              <a:t>ERGY</a:t>
            </a:r>
            <a:endParaRPr b="0" sz="2000" lang="en-GB">
              <a:solidFill>
                <a:srgbClr val="9933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2" name=""/>
          <p:cNvSpPr txBox="1"/>
          <p:nvPr/>
        </p:nvSpPr>
        <p:spPr>
          <a:xfrm>
            <a:off x="368729" y="305836"/>
            <a:ext cx="2044731" cy="358140"/>
          </a:xfrm>
          <a:prstGeom prst="rect"/>
        </p:spPr>
        <p:txBody>
          <a:bodyPr rtlCol="0" wrap="square">
            <a:spAutoFit/>
          </a:bodyPr>
          <a:p>
            <a:pPr algn="l"/>
            <a:r>
              <a:rPr b="1" sz="1800" i="1" lang="en-US" u="sng">
                <a:solidFill>
                  <a:srgbClr val="C00000"/>
                </a:solidFill>
              </a:rPr>
              <a:t>W</a:t>
            </a:r>
            <a:r>
              <a:rPr b="1" sz="1800" i="1" lang="en-US" u="sng">
                <a:solidFill>
                  <a:srgbClr val="C00000"/>
                </a:solidFill>
              </a:rPr>
              <a:t>h</a:t>
            </a:r>
            <a:r>
              <a:rPr b="1" sz="1800" i="1" lang="en-US" u="sng">
                <a:solidFill>
                  <a:srgbClr val="C00000"/>
                </a:solidFill>
              </a:rPr>
              <a:t>a</a:t>
            </a:r>
            <a:r>
              <a:rPr b="1" sz="1800" i="1" lang="en-US" u="sng">
                <a:solidFill>
                  <a:srgbClr val="C00000"/>
                </a:solidFill>
              </a:rPr>
              <a:t>t</a:t>
            </a:r>
            <a:r>
              <a:rPr b="1" sz="1800" i="1" lang="en-US" u="sng">
                <a:solidFill>
                  <a:srgbClr val="C00000"/>
                </a:solidFill>
              </a:rPr>
              <a:t> </a:t>
            </a:r>
            <a:r>
              <a:rPr b="1" sz="1800" i="1" lang="en-US" u="sng">
                <a:solidFill>
                  <a:srgbClr val="C00000"/>
                </a:solidFill>
              </a:rPr>
              <a:t>is</a:t>
            </a:r>
            <a:r>
              <a:rPr b="1" sz="1800" i="1" lang="en-US" u="sng">
                <a:solidFill>
                  <a:srgbClr val="C00000"/>
                </a:solidFill>
              </a:rPr>
              <a:t> </a:t>
            </a:r>
            <a:r>
              <a:rPr b="1" sz="1800" i="1" lang="en-US" u="sng">
                <a:solidFill>
                  <a:srgbClr val="C00000"/>
                </a:solidFill>
              </a:rPr>
              <a:t>w</a:t>
            </a:r>
            <a:r>
              <a:rPr b="1" sz="1800" i="1" lang="en-US" u="sng">
                <a:solidFill>
                  <a:srgbClr val="C00000"/>
                </a:solidFill>
              </a:rPr>
              <a:t>a</a:t>
            </a:r>
            <a:r>
              <a:rPr b="1" sz="1800" i="1" lang="en-US" u="sng">
                <a:solidFill>
                  <a:srgbClr val="C00000"/>
                </a:solidFill>
              </a:rPr>
              <a:t>v</a:t>
            </a:r>
            <a:r>
              <a:rPr b="1" sz="1800" i="1" lang="en-US" u="sng">
                <a:solidFill>
                  <a:srgbClr val="C00000"/>
                </a:solidFill>
              </a:rPr>
              <a:t>e</a:t>
            </a:r>
            <a:r>
              <a:rPr b="1" sz="1800" i="1" lang="en-US" u="sng">
                <a:solidFill>
                  <a:srgbClr val="C00000"/>
                </a:solidFill>
              </a:rPr>
              <a:t> </a:t>
            </a:r>
            <a:r>
              <a:rPr b="1" sz="1800" i="1" lang="en-US" u="sng">
                <a:solidFill>
                  <a:srgbClr val="C00000"/>
                </a:solidFill>
              </a:rPr>
              <a:t>?</a:t>
            </a:r>
            <a:endParaRPr b="1" sz="1800" i="1" lang="en-GB" u="sng">
              <a:solidFill>
                <a:srgbClr val="C00000"/>
              </a:solidFill>
            </a:endParaRPr>
          </a:p>
        </p:txBody>
      </p:sp>
      <p:sp>
        <p:nvSpPr>
          <p:cNvPr id="1048643" name=""/>
          <p:cNvSpPr txBox="1"/>
          <p:nvPr/>
        </p:nvSpPr>
        <p:spPr>
          <a:xfrm>
            <a:off x="368729" y="689377"/>
            <a:ext cx="8746742" cy="624841"/>
          </a:xfrm>
          <a:prstGeom prst="rect"/>
        </p:spPr>
        <p:txBody>
          <a:bodyPr rtlCol="0" wrap="square">
            <a:spAutoFit/>
          </a:bodyPr>
          <a:p>
            <a:r>
              <a:rPr sz="1800" lang="en-US">
                <a:solidFill>
                  <a:srgbClr val="000000"/>
                </a:solidFill>
              </a:rPr>
              <a:t>D</a:t>
            </a:r>
            <a:r>
              <a:rPr sz="1800" lang="en-US">
                <a:solidFill>
                  <a:srgbClr val="000000"/>
                </a:solidFill>
              </a:rPr>
              <a:t>e</a:t>
            </a:r>
            <a:r>
              <a:rPr sz="1800" lang="en-US">
                <a:solidFill>
                  <a:srgbClr val="000000"/>
                </a:solidFill>
              </a:rPr>
              <a:t>f</a:t>
            </a:r>
            <a:r>
              <a:rPr sz="1800" lang="en-US">
                <a:solidFill>
                  <a:srgbClr val="000000"/>
                </a:solidFill>
              </a:rPr>
              <a:t>i</a:t>
            </a:r>
            <a:r>
              <a:rPr sz="1800" lang="en-US">
                <a:solidFill>
                  <a:srgbClr val="000000"/>
                </a:solidFill>
              </a:rPr>
              <a:t>n</a:t>
            </a:r>
            <a:r>
              <a:rPr sz="1800" lang="en-US">
                <a:solidFill>
                  <a:srgbClr val="000000"/>
                </a:solidFill>
              </a:rPr>
              <a:t>ition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: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It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is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d</a:t>
            </a:r>
            <a:r>
              <a:rPr sz="1800" lang="en-US">
                <a:solidFill>
                  <a:srgbClr val="000000"/>
                </a:solidFill>
              </a:rPr>
              <a:t>e</a:t>
            </a:r>
            <a:r>
              <a:rPr sz="1800" lang="en-US">
                <a:solidFill>
                  <a:srgbClr val="000000"/>
                </a:solidFill>
              </a:rPr>
              <a:t>f</a:t>
            </a:r>
            <a:r>
              <a:rPr sz="1800" lang="en-US">
                <a:solidFill>
                  <a:srgbClr val="000000"/>
                </a:solidFill>
              </a:rPr>
              <a:t>i</a:t>
            </a:r>
            <a:r>
              <a:rPr sz="1800" lang="en-US">
                <a:solidFill>
                  <a:srgbClr val="000000"/>
                </a:solidFill>
              </a:rPr>
              <a:t>ned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a</a:t>
            </a:r>
            <a:r>
              <a:rPr sz="1800" lang="en-US">
                <a:solidFill>
                  <a:srgbClr val="000000"/>
                </a:solidFill>
              </a:rPr>
              <a:t>s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t</a:t>
            </a:r>
            <a:r>
              <a:rPr sz="1800" lang="en-US">
                <a:solidFill>
                  <a:srgbClr val="000000"/>
                </a:solidFill>
              </a:rPr>
              <a:t>h</a:t>
            </a:r>
            <a:r>
              <a:rPr sz="1800" lang="en-US">
                <a:solidFill>
                  <a:srgbClr val="000000"/>
                </a:solidFill>
              </a:rPr>
              <a:t>e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d</a:t>
            </a:r>
            <a:r>
              <a:rPr sz="1800" lang="en-US">
                <a:solidFill>
                  <a:srgbClr val="000000"/>
                </a:solidFill>
              </a:rPr>
              <a:t>i</a:t>
            </a:r>
            <a:r>
              <a:rPr sz="1800" lang="en-US">
                <a:solidFill>
                  <a:srgbClr val="000000"/>
                </a:solidFill>
              </a:rPr>
              <a:t>s</a:t>
            </a:r>
            <a:r>
              <a:rPr sz="1800" lang="en-US">
                <a:solidFill>
                  <a:srgbClr val="000000"/>
                </a:solidFill>
              </a:rPr>
              <a:t>t</a:t>
            </a:r>
            <a:r>
              <a:rPr sz="1800" lang="en-US">
                <a:solidFill>
                  <a:srgbClr val="000000"/>
                </a:solidFill>
              </a:rPr>
              <a:t>u</a:t>
            </a:r>
            <a:r>
              <a:rPr sz="1800" lang="en-US">
                <a:solidFill>
                  <a:srgbClr val="000000"/>
                </a:solidFill>
              </a:rPr>
              <a:t>r</a:t>
            </a:r>
            <a:r>
              <a:rPr sz="1800" lang="en-US">
                <a:solidFill>
                  <a:srgbClr val="000000"/>
                </a:solidFill>
              </a:rPr>
              <a:t>b</a:t>
            </a:r>
            <a:r>
              <a:rPr sz="1800" lang="en-US">
                <a:solidFill>
                  <a:srgbClr val="000000"/>
                </a:solidFill>
              </a:rPr>
              <a:t>a</a:t>
            </a:r>
            <a:r>
              <a:rPr sz="1800" lang="en-US">
                <a:solidFill>
                  <a:srgbClr val="000000"/>
                </a:solidFill>
              </a:rPr>
              <a:t>nce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t</a:t>
            </a:r>
            <a:r>
              <a:rPr sz="1800" lang="en-US">
                <a:solidFill>
                  <a:srgbClr val="000000"/>
                </a:solidFill>
              </a:rPr>
              <a:t>h</a:t>
            </a:r>
            <a:r>
              <a:rPr sz="1800" lang="en-US">
                <a:solidFill>
                  <a:srgbClr val="000000"/>
                </a:solidFill>
              </a:rPr>
              <a:t>a</a:t>
            </a:r>
            <a:r>
              <a:rPr sz="1800" lang="en-US">
                <a:solidFill>
                  <a:srgbClr val="000000"/>
                </a:solidFill>
              </a:rPr>
              <a:t>t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o</a:t>
            </a:r>
            <a:r>
              <a:rPr sz="1800" lang="en-US">
                <a:solidFill>
                  <a:srgbClr val="000000"/>
                </a:solidFill>
              </a:rPr>
              <a:t>r</a:t>
            </a:r>
            <a:r>
              <a:rPr sz="1800" lang="en-US">
                <a:solidFill>
                  <a:srgbClr val="000000"/>
                </a:solidFill>
              </a:rPr>
              <a:t>i</a:t>
            </a:r>
            <a:r>
              <a:rPr sz="1800" lang="en-US">
                <a:solidFill>
                  <a:srgbClr val="000000"/>
                </a:solidFill>
              </a:rPr>
              <a:t>g</a:t>
            </a:r>
            <a:r>
              <a:rPr sz="1800" lang="en-US">
                <a:solidFill>
                  <a:srgbClr val="000000"/>
                </a:solidFill>
              </a:rPr>
              <a:t>i</a:t>
            </a:r>
            <a:r>
              <a:rPr sz="1800" lang="en-US">
                <a:solidFill>
                  <a:srgbClr val="000000"/>
                </a:solidFill>
              </a:rPr>
              <a:t>n</a:t>
            </a:r>
            <a:r>
              <a:rPr sz="1800" lang="en-US">
                <a:solidFill>
                  <a:srgbClr val="000000"/>
                </a:solidFill>
              </a:rPr>
              <a:t>a</a:t>
            </a:r>
            <a:r>
              <a:rPr sz="1800" lang="en-US">
                <a:solidFill>
                  <a:srgbClr val="000000"/>
                </a:solidFill>
              </a:rPr>
              <a:t>t</a:t>
            </a:r>
            <a:r>
              <a:rPr sz="1800" lang="en-US">
                <a:solidFill>
                  <a:srgbClr val="000000"/>
                </a:solidFill>
              </a:rPr>
              <a:t>e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f</a:t>
            </a:r>
            <a:r>
              <a:rPr sz="1800" lang="en-US">
                <a:solidFill>
                  <a:srgbClr val="000000"/>
                </a:solidFill>
              </a:rPr>
              <a:t>r</a:t>
            </a:r>
            <a:r>
              <a:rPr sz="1800" lang="en-US">
                <a:solidFill>
                  <a:srgbClr val="000000"/>
                </a:solidFill>
              </a:rPr>
              <a:t>o</a:t>
            </a:r>
            <a:r>
              <a:rPr sz="1800" lang="en-US">
                <a:solidFill>
                  <a:srgbClr val="000000"/>
                </a:solidFill>
              </a:rPr>
              <a:t>m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s</a:t>
            </a:r>
            <a:r>
              <a:rPr sz="1800" lang="en-US">
                <a:solidFill>
                  <a:srgbClr val="000000"/>
                </a:solidFill>
              </a:rPr>
              <a:t>o</a:t>
            </a:r>
            <a:r>
              <a:rPr sz="1800" lang="en-US">
                <a:solidFill>
                  <a:srgbClr val="000000"/>
                </a:solidFill>
              </a:rPr>
              <a:t>m</a:t>
            </a:r>
            <a:r>
              <a:rPr sz="1800" lang="en-US">
                <a:solidFill>
                  <a:srgbClr val="000000"/>
                </a:solidFill>
              </a:rPr>
              <a:t>e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vibrating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s</a:t>
            </a:r>
            <a:r>
              <a:rPr sz="1800" lang="en-US">
                <a:solidFill>
                  <a:srgbClr val="000000"/>
                </a:solidFill>
              </a:rPr>
              <a:t>o</a:t>
            </a:r>
            <a:r>
              <a:rPr sz="1800" lang="en-US">
                <a:solidFill>
                  <a:srgbClr val="000000"/>
                </a:solidFill>
              </a:rPr>
              <a:t>u</a:t>
            </a:r>
            <a:r>
              <a:rPr sz="1800" lang="en-US">
                <a:solidFill>
                  <a:srgbClr val="000000"/>
                </a:solidFill>
              </a:rPr>
              <a:t>r</a:t>
            </a:r>
            <a:r>
              <a:rPr sz="1800" lang="en-US">
                <a:solidFill>
                  <a:srgbClr val="000000"/>
                </a:solidFill>
              </a:rPr>
              <a:t>c</a:t>
            </a:r>
            <a:r>
              <a:rPr sz="1800" lang="en-US">
                <a:solidFill>
                  <a:srgbClr val="000000"/>
                </a:solidFill>
              </a:rPr>
              <a:t>e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a</a:t>
            </a:r>
            <a:r>
              <a:rPr sz="1800" lang="en-US">
                <a:solidFill>
                  <a:srgbClr val="000000"/>
                </a:solidFill>
              </a:rPr>
              <a:t>n</a:t>
            </a:r>
            <a:r>
              <a:rPr sz="1800" lang="en-US">
                <a:solidFill>
                  <a:srgbClr val="000000"/>
                </a:solidFill>
              </a:rPr>
              <a:t>d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t</a:t>
            </a:r>
            <a:r>
              <a:rPr sz="1800" lang="en-US">
                <a:solidFill>
                  <a:srgbClr val="000000"/>
                </a:solidFill>
              </a:rPr>
              <a:t>r</a:t>
            </a:r>
            <a:r>
              <a:rPr sz="1800" lang="en-US">
                <a:solidFill>
                  <a:srgbClr val="000000"/>
                </a:solidFill>
              </a:rPr>
              <a:t>a</a:t>
            </a:r>
            <a:r>
              <a:rPr sz="1800" lang="en-US">
                <a:solidFill>
                  <a:srgbClr val="000000"/>
                </a:solidFill>
              </a:rPr>
              <a:t>v</a:t>
            </a:r>
            <a:r>
              <a:rPr sz="1800" lang="en-US">
                <a:solidFill>
                  <a:srgbClr val="000000"/>
                </a:solidFill>
              </a:rPr>
              <a:t>e</a:t>
            </a:r>
            <a:r>
              <a:rPr sz="1800" lang="en-US">
                <a:solidFill>
                  <a:srgbClr val="000000"/>
                </a:solidFill>
              </a:rPr>
              <a:t>l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o</a:t>
            </a:r>
            <a:r>
              <a:rPr sz="1800" lang="en-US">
                <a:solidFill>
                  <a:srgbClr val="000000"/>
                </a:solidFill>
              </a:rPr>
              <a:t>u</a:t>
            </a:r>
            <a:r>
              <a:rPr sz="1800" lang="en-US">
                <a:solidFill>
                  <a:srgbClr val="000000"/>
                </a:solidFill>
              </a:rPr>
              <a:t>t</a:t>
            </a:r>
            <a:r>
              <a:rPr sz="1800" lang="en-US">
                <a:solidFill>
                  <a:srgbClr val="000000"/>
                </a:solidFill>
              </a:rPr>
              <a:t>w</a:t>
            </a:r>
            <a:r>
              <a:rPr sz="1800" lang="en-US">
                <a:solidFill>
                  <a:srgbClr val="000000"/>
                </a:solidFill>
              </a:rPr>
              <a:t>a</a:t>
            </a:r>
            <a:r>
              <a:rPr sz="1800" lang="en-US">
                <a:solidFill>
                  <a:srgbClr val="000000"/>
                </a:solidFill>
              </a:rPr>
              <a:t>r</a:t>
            </a:r>
            <a:r>
              <a:rPr sz="1800" lang="en-US">
                <a:solidFill>
                  <a:srgbClr val="000000"/>
                </a:solidFill>
              </a:rPr>
              <a:t>d</a:t>
            </a:r>
            <a:r>
              <a:rPr sz="1800" lang="en-US">
                <a:solidFill>
                  <a:srgbClr val="000000"/>
                </a:solidFill>
              </a:rPr>
              <a:t>s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a</a:t>
            </a:r>
            <a:r>
              <a:rPr sz="1800" lang="en-US">
                <a:solidFill>
                  <a:srgbClr val="000000"/>
                </a:solidFill>
              </a:rPr>
              <a:t>s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a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continuous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s</a:t>
            </a:r>
            <a:r>
              <a:rPr sz="1800" lang="en-US">
                <a:solidFill>
                  <a:srgbClr val="000000"/>
                </a:solidFill>
              </a:rPr>
              <a:t>e</a:t>
            </a:r>
            <a:r>
              <a:rPr sz="1800" lang="en-US">
                <a:solidFill>
                  <a:srgbClr val="000000"/>
                </a:solidFill>
              </a:rPr>
              <a:t>q</a:t>
            </a:r>
            <a:r>
              <a:rPr sz="1800" lang="en-US">
                <a:solidFill>
                  <a:srgbClr val="000000"/>
                </a:solidFill>
              </a:rPr>
              <a:t>u</a:t>
            </a:r>
            <a:r>
              <a:rPr sz="1800" lang="en-US">
                <a:solidFill>
                  <a:srgbClr val="000000"/>
                </a:solidFill>
              </a:rPr>
              <a:t>ence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o</a:t>
            </a:r>
            <a:r>
              <a:rPr sz="1800" lang="en-US">
                <a:solidFill>
                  <a:srgbClr val="000000"/>
                </a:solidFill>
              </a:rPr>
              <a:t>f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a</a:t>
            </a:r>
            <a:r>
              <a:rPr sz="1800" lang="en-US">
                <a:solidFill>
                  <a:srgbClr val="000000"/>
                </a:solidFill>
              </a:rPr>
              <a:t>l</a:t>
            </a:r>
            <a:r>
              <a:rPr sz="1800" lang="en-US">
                <a:solidFill>
                  <a:srgbClr val="000000"/>
                </a:solidFill>
              </a:rPr>
              <a:t>t</a:t>
            </a:r>
            <a:r>
              <a:rPr sz="1800" lang="en-US">
                <a:solidFill>
                  <a:srgbClr val="000000"/>
                </a:solidFill>
              </a:rPr>
              <a:t>e</a:t>
            </a:r>
            <a:r>
              <a:rPr sz="1800" lang="en-US">
                <a:solidFill>
                  <a:srgbClr val="000000"/>
                </a:solidFill>
              </a:rPr>
              <a:t>r</a:t>
            </a:r>
            <a:r>
              <a:rPr sz="1800" lang="en-US">
                <a:solidFill>
                  <a:srgbClr val="000000"/>
                </a:solidFill>
              </a:rPr>
              <a:t>n</a:t>
            </a:r>
            <a:r>
              <a:rPr sz="1800" lang="en-US">
                <a:solidFill>
                  <a:srgbClr val="000000"/>
                </a:solidFill>
              </a:rPr>
              <a:t>ating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c</a:t>
            </a:r>
            <a:r>
              <a:rPr sz="1800" lang="en-US">
                <a:solidFill>
                  <a:srgbClr val="000000"/>
                </a:solidFill>
              </a:rPr>
              <a:t>r</a:t>
            </a:r>
            <a:r>
              <a:rPr sz="1800" lang="en-US">
                <a:solidFill>
                  <a:srgbClr val="000000"/>
                </a:solidFill>
              </a:rPr>
              <a:t>e</a:t>
            </a:r>
            <a:r>
              <a:rPr sz="1800" lang="en-US">
                <a:solidFill>
                  <a:srgbClr val="000000"/>
                </a:solidFill>
              </a:rPr>
              <a:t>s</a:t>
            </a:r>
            <a:r>
              <a:rPr sz="1800" lang="en-US">
                <a:solidFill>
                  <a:srgbClr val="000000"/>
                </a:solidFill>
              </a:rPr>
              <a:t>t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a</a:t>
            </a:r>
            <a:r>
              <a:rPr sz="1800" lang="en-US">
                <a:solidFill>
                  <a:srgbClr val="000000"/>
                </a:solidFill>
              </a:rPr>
              <a:t>n</a:t>
            </a:r>
            <a:r>
              <a:rPr sz="1800" lang="en-US">
                <a:solidFill>
                  <a:srgbClr val="000000"/>
                </a:solidFill>
              </a:rPr>
              <a:t>d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t</a:t>
            </a:r>
            <a:r>
              <a:rPr sz="1800" lang="en-US">
                <a:solidFill>
                  <a:srgbClr val="000000"/>
                </a:solidFill>
              </a:rPr>
              <a:t>r</a:t>
            </a:r>
            <a:r>
              <a:rPr sz="1800" lang="en-US">
                <a:solidFill>
                  <a:srgbClr val="000000"/>
                </a:solidFill>
              </a:rPr>
              <a:t>o</a:t>
            </a:r>
            <a:r>
              <a:rPr sz="1800" lang="en-US">
                <a:solidFill>
                  <a:srgbClr val="000000"/>
                </a:solidFill>
              </a:rPr>
              <a:t>u</a:t>
            </a:r>
            <a:r>
              <a:rPr sz="1800" lang="en-US">
                <a:solidFill>
                  <a:srgbClr val="000000"/>
                </a:solidFill>
              </a:rPr>
              <a:t>g</a:t>
            </a:r>
            <a:r>
              <a:rPr sz="1800" lang="en-US">
                <a:solidFill>
                  <a:srgbClr val="000000"/>
                </a:solidFill>
              </a:rPr>
              <a:t>h</a:t>
            </a:r>
            <a:r>
              <a:rPr sz="1800" lang="en-US">
                <a:solidFill>
                  <a:srgbClr val="000000"/>
                </a:solidFill>
              </a:rPr>
              <a:t>.</a:t>
            </a:r>
            <a:endParaRPr sz="1800" lang="en-GB">
              <a:solidFill>
                <a:srgbClr val="000000"/>
              </a:solidFill>
            </a:endParaRPr>
          </a:p>
        </p:txBody>
      </p:sp>
      <p:pic>
        <p:nvPicPr>
          <p:cNvPr id="2097164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5665236" y="1645420"/>
            <a:ext cx="3261117" cy="2764706"/>
          </a:xfrm>
          <a:prstGeom prst="rect"/>
        </p:spPr>
      </p:pic>
      <p:sp>
        <p:nvSpPr>
          <p:cNvPr id="1048644" name=""/>
          <p:cNvSpPr txBox="1"/>
          <p:nvPr/>
        </p:nvSpPr>
        <p:spPr>
          <a:xfrm>
            <a:off x="368729" y="1453650"/>
            <a:ext cx="2798647" cy="383540"/>
          </a:xfrm>
          <a:prstGeom prst="rect"/>
        </p:spPr>
        <p:txBody>
          <a:bodyPr rtlCol="0" wrap="square">
            <a:spAutoFit/>
          </a:bodyPr>
          <a:p>
            <a:pPr algn="l"/>
            <a:r>
              <a:rPr b="1" sz="1800" i="1" lang="en-US" u="sng">
                <a:solidFill>
                  <a:srgbClr val="C00000"/>
                </a:solidFill>
              </a:rPr>
              <a:t>W</a:t>
            </a:r>
            <a:r>
              <a:rPr b="1" sz="1800" i="1" lang="en-US" u="sng">
                <a:solidFill>
                  <a:srgbClr val="C00000"/>
                </a:solidFill>
              </a:rPr>
              <a:t>h</a:t>
            </a:r>
            <a:r>
              <a:rPr b="1" sz="1800" i="1" lang="en-US" u="sng">
                <a:solidFill>
                  <a:srgbClr val="C00000"/>
                </a:solidFill>
              </a:rPr>
              <a:t>a</a:t>
            </a:r>
            <a:r>
              <a:rPr b="1" sz="1800" i="1" lang="en-US" u="sng">
                <a:solidFill>
                  <a:srgbClr val="C00000"/>
                </a:solidFill>
              </a:rPr>
              <a:t>t</a:t>
            </a:r>
            <a:r>
              <a:rPr b="1" sz="1800" i="1" lang="en-US" u="sng">
                <a:solidFill>
                  <a:srgbClr val="C00000"/>
                </a:solidFill>
              </a:rPr>
              <a:t> </a:t>
            </a:r>
            <a:r>
              <a:rPr b="1" sz="1800" i="1" lang="en-US" u="sng">
                <a:solidFill>
                  <a:srgbClr val="C00000"/>
                </a:solidFill>
              </a:rPr>
              <a:t>is</a:t>
            </a:r>
            <a:r>
              <a:rPr b="1" sz="1800" i="1" lang="en-US" u="sng">
                <a:solidFill>
                  <a:srgbClr val="C00000"/>
                </a:solidFill>
              </a:rPr>
              <a:t> </a:t>
            </a:r>
            <a:r>
              <a:rPr b="1" sz="1800" i="1" lang="en-US" u="sng">
                <a:solidFill>
                  <a:srgbClr val="C00000"/>
                </a:solidFill>
              </a:rPr>
              <a:t>w</a:t>
            </a:r>
            <a:r>
              <a:rPr b="1" sz="1800" i="1" lang="en-US" u="sng">
                <a:solidFill>
                  <a:srgbClr val="C00000"/>
                </a:solidFill>
              </a:rPr>
              <a:t>a</a:t>
            </a:r>
            <a:r>
              <a:rPr b="1" sz="1800" i="1" lang="en-US" u="sng">
                <a:solidFill>
                  <a:srgbClr val="C00000"/>
                </a:solidFill>
              </a:rPr>
              <a:t>v</a:t>
            </a:r>
            <a:r>
              <a:rPr b="1" sz="1800" i="1" lang="en-US" u="sng">
                <a:solidFill>
                  <a:srgbClr val="C00000"/>
                </a:solidFill>
              </a:rPr>
              <a:t>e</a:t>
            </a:r>
            <a:r>
              <a:rPr b="1" sz="1800" i="1" lang="en-US" u="sng">
                <a:solidFill>
                  <a:srgbClr val="C00000"/>
                </a:solidFill>
              </a:rPr>
              <a:t> </a:t>
            </a:r>
            <a:r>
              <a:rPr b="1" sz="1800" i="1" lang="en-US" u="sng">
                <a:solidFill>
                  <a:srgbClr val="C00000"/>
                </a:solidFill>
              </a:rPr>
              <a:t>m</a:t>
            </a:r>
            <a:r>
              <a:rPr b="1" sz="1800" i="1" lang="en-US" u="sng">
                <a:solidFill>
                  <a:srgbClr val="C00000"/>
                </a:solidFill>
              </a:rPr>
              <a:t>o</a:t>
            </a:r>
            <a:r>
              <a:rPr b="1" sz="1800" i="1" lang="en-US" u="sng">
                <a:solidFill>
                  <a:srgbClr val="C00000"/>
                </a:solidFill>
              </a:rPr>
              <a:t>t</a:t>
            </a:r>
            <a:r>
              <a:rPr b="1" sz="1800" i="1" lang="en-US" u="sng">
                <a:solidFill>
                  <a:srgbClr val="C00000"/>
                </a:solidFill>
              </a:rPr>
              <a:t>ion</a:t>
            </a:r>
            <a:r>
              <a:rPr b="1" sz="1800" i="1" lang="en-US" u="sng">
                <a:solidFill>
                  <a:srgbClr val="C00000"/>
                </a:solidFill>
              </a:rPr>
              <a:t> </a:t>
            </a:r>
            <a:r>
              <a:rPr b="1" sz="1800" i="1" lang="en-US" u="sng">
                <a:solidFill>
                  <a:srgbClr val="C00000"/>
                </a:solidFill>
              </a:rPr>
              <a:t>?</a:t>
            </a:r>
            <a:endParaRPr b="1" sz="1800" i="1" lang="en-GB" u="sng">
              <a:solidFill>
                <a:srgbClr val="C00000"/>
              </a:solidFill>
            </a:endParaRPr>
          </a:p>
        </p:txBody>
      </p:sp>
      <p:sp>
        <p:nvSpPr>
          <p:cNvPr id="1048645" name=""/>
          <p:cNvSpPr txBox="1"/>
          <p:nvPr/>
        </p:nvSpPr>
        <p:spPr>
          <a:xfrm>
            <a:off x="413459" y="1837190"/>
            <a:ext cx="4982335" cy="1424940"/>
          </a:xfrm>
          <a:prstGeom prst="rect"/>
        </p:spPr>
        <p:txBody>
          <a:bodyPr rtlCol="0" wrap="square">
            <a:spAutoFit/>
          </a:bodyPr>
          <a:p>
            <a:pPr>
              <a:lnSpc>
                <a:spcPct val="100000"/>
              </a:lnSpc>
            </a:pPr>
            <a:r>
              <a:rPr sz="1800" lang="en-US">
                <a:solidFill>
                  <a:srgbClr val="000000"/>
                </a:solidFill>
              </a:rPr>
              <a:t>The </a:t>
            </a:r>
            <a:r>
              <a:rPr sz="1800" lang="en-US">
                <a:solidFill>
                  <a:srgbClr val="000000"/>
                </a:solidFill>
              </a:rPr>
              <a:t>wave </a:t>
            </a:r>
            <a:r>
              <a:rPr sz="1800" lang="en-US">
                <a:solidFill>
                  <a:srgbClr val="000000"/>
                </a:solidFill>
              </a:rPr>
              <a:t>o</a:t>
            </a:r>
            <a:r>
              <a:rPr sz="1800" lang="en-US">
                <a:solidFill>
                  <a:srgbClr val="000000"/>
                </a:solidFill>
              </a:rPr>
              <a:t>r</a:t>
            </a:r>
            <a:r>
              <a:rPr sz="1800" lang="en-US">
                <a:solidFill>
                  <a:srgbClr val="000000"/>
                </a:solidFill>
              </a:rPr>
              <a:t>i</a:t>
            </a:r>
            <a:r>
              <a:rPr sz="1800" lang="en-US">
                <a:solidFill>
                  <a:srgbClr val="000000"/>
                </a:solidFill>
              </a:rPr>
              <a:t>g</a:t>
            </a:r>
            <a:r>
              <a:rPr sz="1800" lang="en-US">
                <a:solidFill>
                  <a:srgbClr val="000000"/>
                </a:solidFill>
              </a:rPr>
              <a:t>i</a:t>
            </a:r>
            <a:r>
              <a:rPr sz="1800" lang="en-US">
                <a:solidFill>
                  <a:srgbClr val="000000"/>
                </a:solidFill>
              </a:rPr>
              <a:t>n</a:t>
            </a:r>
            <a:r>
              <a:rPr sz="1800" lang="en-US">
                <a:solidFill>
                  <a:srgbClr val="000000"/>
                </a:solidFill>
              </a:rPr>
              <a:t>a</a:t>
            </a:r>
            <a:r>
              <a:rPr sz="1800" lang="en-US">
                <a:solidFill>
                  <a:srgbClr val="000000"/>
                </a:solidFill>
              </a:rPr>
              <a:t>te</a:t>
            </a:r>
            <a:r>
              <a:rPr sz="1800" lang="en-US">
                <a:solidFill>
                  <a:srgbClr val="000000"/>
                </a:solidFill>
              </a:rPr>
              <a:t> from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the </a:t>
            </a:r>
            <a:r>
              <a:rPr sz="1800" lang="en-US">
                <a:solidFill>
                  <a:srgbClr val="000000"/>
                </a:solidFill>
              </a:rPr>
              <a:t>c</a:t>
            </a:r>
            <a:r>
              <a:rPr sz="1800" lang="en-US">
                <a:solidFill>
                  <a:srgbClr val="000000"/>
                </a:solidFill>
              </a:rPr>
              <a:t>e</a:t>
            </a:r>
            <a:r>
              <a:rPr sz="1800" lang="en-US">
                <a:solidFill>
                  <a:srgbClr val="000000"/>
                </a:solidFill>
              </a:rPr>
              <a:t>n</a:t>
            </a:r>
            <a:r>
              <a:rPr sz="1800" lang="en-US">
                <a:solidFill>
                  <a:srgbClr val="000000"/>
                </a:solidFill>
              </a:rPr>
              <a:t>t</a:t>
            </a:r>
            <a:r>
              <a:rPr sz="1800" lang="en-US">
                <a:solidFill>
                  <a:srgbClr val="000000"/>
                </a:solidFill>
              </a:rPr>
              <a:t>re</a:t>
            </a:r>
            <a:r>
              <a:rPr sz="1800" lang="en-US">
                <a:solidFill>
                  <a:srgbClr val="000000"/>
                </a:solidFill>
              </a:rPr>
              <a:t> of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d</a:t>
            </a:r>
            <a:r>
              <a:rPr sz="1800" lang="en-US">
                <a:solidFill>
                  <a:srgbClr val="000000"/>
                </a:solidFill>
              </a:rPr>
              <a:t>i</a:t>
            </a:r>
            <a:r>
              <a:rPr sz="1800" lang="en-US">
                <a:solidFill>
                  <a:srgbClr val="000000"/>
                </a:solidFill>
              </a:rPr>
              <a:t>s</a:t>
            </a:r>
            <a:r>
              <a:rPr sz="1800" lang="en-US">
                <a:solidFill>
                  <a:srgbClr val="000000"/>
                </a:solidFill>
              </a:rPr>
              <a:t>t</a:t>
            </a:r>
            <a:r>
              <a:rPr sz="1800" lang="en-US">
                <a:solidFill>
                  <a:srgbClr val="000000"/>
                </a:solidFill>
              </a:rPr>
              <a:t>u</a:t>
            </a:r>
            <a:r>
              <a:rPr sz="1800" lang="en-US">
                <a:solidFill>
                  <a:srgbClr val="000000"/>
                </a:solidFill>
              </a:rPr>
              <a:t>rbance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and </a:t>
            </a:r>
            <a:r>
              <a:rPr sz="1800" lang="en-US">
                <a:solidFill>
                  <a:srgbClr val="000000"/>
                </a:solidFill>
              </a:rPr>
              <a:t>p</a:t>
            </a:r>
            <a:r>
              <a:rPr sz="1800" lang="en-US">
                <a:solidFill>
                  <a:srgbClr val="000000"/>
                </a:solidFill>
              </a:rPr>
              <a:t>r</a:t>
            </a:r>
            <a:r>
              <a:rPr sz="1800" lang="en-US">
                <a:solidFill>
                  <a:srgbClr val="000000"/>
                </a:solidFill>
              </a:rPr>
              <a:t>o</a:t>
            </a:r>
            <a:r>
              <a:rPr sz="1800" lang="en-US">
                <a:solidFill>
                  <a:srgbClr val="000000"/>
                </a:solidFill>
              </a:rPr>
              <a:t>p</a:t>
            </a:r>
            <a:r>
              <a:rPr sz="1800" lang="en-US">
                <a:solidFill>
                  <a:srgbClr val="000000"/>
                </a:solidFill>
              </a:rPr>
              <a:t>a</a:t>
            </a:r>
            <a:r>
              <a:rPr sz="1800" lang="en-US">
                <a:solidFill>
                  <a:srgbClr val="000000"/>
                </a:solidFill>
              </a:rPr>
              <a:t>g</a:t>
            </a:r>
            <a:r>
              <a:rPr sz="1800" lang="en-US">
                <a:solidFill>
                  <a:srgbClr val="000000"/>
                </a:solidFill>
              </a:rPr>
              <a:t>a</a:t>
            </a:r>
            <a:r>
              <a:rPr sz="1800" lang="en-US">
                <a:solidFill>
                  <a:srgbClr val="000000"/>
                </a:solidFill>
              </a:rPr>
              <a:t>t</a:t>
            </a:r>
            <a:r>
              <a:rPr sz="1800" lang="en-US">
                <a:solidFill>
                  <a:srgbClr val="000000"/>
                </a:solidFill>
              </a:rPr>
              <a:t>e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in </a:t>
            </a:r>
            <a:r>
              <a:rPr sz="1800" lang="en-US">
                <a:solidFill>
                  <a:srgbClr val="000000"/>
                </a:solidFill>
              </a:rPr>
              <a:t>the </a:t>
            </a:r>
            <a:r>
              <a:rPr sz="1800" lang="en-US">
                <a:solidFill>
                  <a:srgbClr val="000000"/>
                </a:solidFill>
              </a:rPr>
              <a:t>form </a:t>
            </a:r>
            <a:r>
              <a:rPr sz="1800" lang="en-US">
                <a:solidFill>
                  <a:srgbClr val="000000"/>
                </a:solidFill>
              </a:rPr>
              <a:t>of </a:t>
            </a:r>
            <a:r>
              <a:rPr sz="1800" lang="en-US">
                <a:solidFill>
                  <a:srgbClr val="000000"/>
                </a:solidFill>
              </a:rPr>
              <a:t>up </a:t>
            </a:r>
            <a:r>
              <a:rPr sz="1800" lang="en-US">
                <a:solidFill>
                  <a:srgbClr val="000000"/>
                </a:solidFill>
              </a:rPr>
              <a:t>and </a:t>
            </a:r>
            <a:r>
              <a:rPr sz="1800" lang="en-US">
                <a:solidFill>
                  <a:srgbClr val="000000"/>
                </a:solidFill>
              </a:rPr>
              <a:t>down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movements.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The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p</a:t>
            </a:r>
            <a:r>
              <a:rPr sz="1800" lang="en-US">
                <a:solidFill>
                  <a:srgbClr val="000000"/>
                </a:solidFill>
              </a:rPr>
              <a:t>o</a:t>
            </a:r>
            <a:r>
              <a:rPr sz="1800" lang="en-US">
                <a:solidFill>
                  <a:srgbClr val="000000"/>
                </a:solidFill>
              </a:rPr>
              <a:t>i</a:t>
            </a:r>
            <a:r>
              <a:rPr sz="1800" lang="en-US">
                <a:solidFill>
                  <a:srgbClr val="000000"/>
                </a:solidFill>
              </a:rPr>
              <a:t>n</a:t>
            </a:r>
            <a:r>
              <a:rPr sz="1800" lang="en-US">
                <a:solidFill>
                  <a:srgbClr val="000000"/>
                </a:solidFill>
              </a:rPr>
              <a:t>t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o</a:t>
            </a:r>
            <a:r>
              <a:rPr sz="1800" lang="en-US">
                <a:solidFill>
                  <a:srgbClr val="000000"/>
                </a:solidFill>
              </a:rPr>
              <a:t>f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m</a:t>
            </a:r>
            <a:r>
              <a:rPr sz="1800" lang="en-US">
                <a:solidFill>
                  <a:srgbClr val="000000"/>
                </a:solidFill>
              </a:rPr>
              <a:t>a</a:t>
            </a:r>
            <a:r>
              <a:rPr sz="1800" lang="en-US">
                <a:solidFill>
                  <a:srgbClr val="000000"/>
                </a:solidFill>
              </a:rPr>
              <a:t>x</a:t>
            </a:r>
            <a:r>
              <a:rPr sz="1800" lang="en-US">
                <a:solidFill>
                  <a:srgbClr val="000000"/>
                </a:solidFill>
              </a:rPr>
              <a:t>i</a:t>
            </a:r>
            <a:r>
              <a:rPr sz="1800" lang="en-US">
                <a:solidFill>
                  <a:srgbClr val="000000"/>
                </a:solidFill>
              </a:rPr>
              <a:t>m</a:t>
            </a:r>
            <a:r>
              <a:rPr sz="1800" lang="en-US">
                <a:solidFill>
                  <a:srgbClr val="000000"/>
                </a:solidFill>
              </a:rPr>
              <a:t>um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u</a:t>
            </a:r>
            <a:r>
              <a:rPr sz="1800" lang="en-US">
                <a:solidFill>
                  <a:srgbClr val="000000"/>
                </a:solidFill>
              </a:rPr>
              <a:t>p</a:t>
            </a:r>
            <a:r>
              <a:rPr sz="1800" lang="en-US">
                <a:solidFill>
                  <a:srgbClr val="000000"/>
                </a:solidFill>
              </a:rPr>
              <a:t>w</a:t>
            </a:r>
            <a:r>
              <a:rPr sz="1800" lang="en-US">
                <a:solidFill>
                  <a:srgbClr val="000000"/>
                </a:solidFill>
              </a:rPr>
              <a:t>a</a:t>
            </a:r>
            <a:r>
              <a:rPr sz="1800" lang="en-US">
                <a:solidFill>
                  <a:srgbClr val="000000"/>
                </a:solidFill>
              </a:rPr>
              <a:t>rd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d</a:t>
            </a:r>
            <a:r>
              <a:rPr sz="1800" lang="en-US">
                <a:solidFill>
                  <a:srgbClr val="000000"/>
                </a:solidFill>
              </a:rPr>
              <a:t>i</a:t>
            </a:r>
            <a:r>
              <a:rPr sz="1800" lang="en-US">
                <a:solidFill>
                  <a:srgbClr val="000000"/>
                </a:solidFill>
              </a:rPr>
              <a:t>s</a:t>
            </a:r>
            <a:r>
              <a:rPr sz="1800" lang="en-US">
                <a:solidFill>
                  <a:srgbClr val="000000"/>
                </a:solidFill>
              </a:rPr>
              <a:t>p</a:t>
            </a:r>
            <a:r>
              <a:rPr sz="1800" lang="en-US">
                <a:solidFill>
                  <a:srgbClr val="000000"/>
                </a:solidFill>
              </a:rPr>
              <a:t>l</a:t>
            </a:r>
            <a:r>
              <a:rPr sz="1800" lang="en-US">
                <a:solidFill>
                  <a:srgbClr val="000000"/>
                </a:solidFill>
              </a:rPr>
              <a:t>a</a:t>
            </a:r>
            <a:r>
              <a:rPr sz="1800" lang="en-US">
                <a:solidFill>
                  <a:srgbClr val="000000"/>
                </a:solidFill>
              </a:rPr>
              <a:t>c</a:t>
            </a:r>
            <a:r>
              <a:rPr sz="1800" lang="en-US">
                <a:solidFill>
                  <a:srgbClr val="000000"/>
                </a:solidFill>
              </a:rPr>
              <a:t>e</a:t>
            </a:r>
            <a:r>
              <a:rPr sz="1800" lang="en-US">
                <a:solidFill>
                  <a:srgbClr val="000000"/>
                </a:solidFill>
              </a:rPr>
              <a:t>m</a:t>
            </a:r>
            <a:r>
              <a:rPr sz="1800" lang="en-US">
                <a:solidFill>
                  <a:srgbClr val="000000"/>
                </a:solidFill>
              </a:rPr>
              <a:t>ent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i</a:t>
            </a:r>
            <a:r>
              <a:rPr sz="1800" lang="en-US">
                <a:solidFill>
                  <a:srgbClr val="000000"/>
                </a:solidFill>
              </a:rPr>
              <a:t>s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called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c</a:t>
            </a:r>
            <a:r>
              <a:rPr sz="1800" lang="en-US">
                <a:solidFill>
                  <a:srgbClr val="000000"/>
                </a:solidFill>
              </a:rPr>
              <a:t>r</a:t>
            </a:r>
            <a:r>
              <a:rPr sz="1800" lang="en-US">
                <a:solidFill>
                  <a:srgbClr val="000000"/>
                </a:solidFill>
              </a:rPr>
              <a:t>e</a:t>
            </a:r>
            <a:r>
              <a:rPr sz="1800" lang="en-US">
                <a:solidFill>
                  <a:srgbClr val="000000"/>
                </a:solidFill>
              </a:rPr>
              <a:t>s</a:t>
            </a:r>
            <a:r>
              <a:rPr sz="1800" lang="en-US">
                <a:solidFill>
                  <a:srgbClr val="000000"/>
                </a:solidFill>
              </a:rPr>
              <a:t>t</a:t>
            </a:r>
            <a:r>
              <a:rPr sz="1800" lang="en-US">
                <a:solidFill>
                  <a:srgbClr val="000000"/>
                </a:solidFill>
              </a:rPr>
              <a:t>.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The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p</a:t>
            </a:r>
            <a:r>
              <a:rPr sz="1800" lang="en-US">
                <a:solidFill>
                  <a:srgbClr val="000000"/>
                </a:solidFill>
              </a:rPr>
              <a:t>o</a:t>
            </a:r>
            <a:r>
              <a:rPr sz="1800" lang="en-US">
                <a:solidFill>
                  <a:srgbClr val="000000"/>
                </a:solidFill>
              </a:rPr>
              <a:t>i</a:t>
            </a:r>
            <a:r>
              <a:rPr sz="1800" lang="en-US">
                <a:solidFill>
                  <a:srgbClr val="000000"/>
                </a:solidFill>
              </a:rPr>
              <a:t>nt</a:t>
            </a:r>
            <a:r>
              <a:rPr sz="1800" lang="en-US">
                <a:solidFill>
                  <a:srgbClr val="000000"/>
                </a:solidFill>
              </a:rPr>
              <a:t> of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m</a:t>
            </a:r>
            <a:r>
              <a:rPr sz="1800" lang="en-US">
                <a:solidFill>
                  <a:srgbClr val="000000"/>
                </a:solidFill>
              </a:rPr>
              <a:t>a</a:t>
            </a:r>
            <a:r>
              <a:rPr sz="1800" lang="en-US">
                <a:solidFill>
                  <a:srgbClr val="000000"/>
                </a:solidFill>
              </a:rPr>
              <a:t>x</a:t>
            </a:r>
            <a:r>
              <a:rPr sz="1800" lang="en-US">
                <a:solidFill>
                  <a:srgbClr val="000000"/>
                </a:solidFill>
              </a:rPr>
              <a:t>i</a:t>
            </a:r>
            <a:r>
              <a:rPr sz="1800" lang="en-US">
                <a:solidFill>
                  <a:srgbClr val="000000"/>
                </a:solidFill>
              </a:rPr>
              <a:t>mum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d</a:t>
            </a:r>
            <a:r>
              <a:rPr sz="1800" lang="en-US">
                <a:solidFill>
                  <a:srgbClr val="000000"/>
                </a:solidFill>
              </a:rPr>
              <a:t>o</a:t>
            </a:r>
            <a:r>
              <a:rPr sz="1800" lang="en-US">
                <a:solidFill>
                  <a:srgbClr val="000000"/>
                </a:solidFill>
              </a:rPr>
              <a:t>w</a:t>
            </a:r>
            <a:r>
              <a:rPr sz="1800" lang="en-US">
                <a:solidFill>
                  <a:srgbClr val="000000"/>
                </a:solidFill>
              </a:rPr>
              <a:t>n</a:t>
            </a:r>
            <a:r>
              <a:rPr sz="1800" lang="en-US">
                <a:solidFill>
                  <a:srgbClr val="000000"/>
                </a:solidFill>
              </a:rPr>
              <a:t>w</a:t>
            </a:r>
            <a:r>
              <a:rPr sz="1800" lang="en-US">
                <a:solidFill>
                  <a:srgbClr val="000000"/>
                </a:solidFill>
              </a:rPr>
              <a:t>a</a:t>
            </a:r>
            <a:r>
              <a:rPr sz="1800" lang="en-US">
                <a:solidFill>
                  <a:srgbClr val="000000"/>
                </a:solidFill>
              </a:rPr>
              <a:t>rd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i</a:t>
            </a:r>
            <a:r>
              <a:rPr sz="1800" lang="en-US">
                <a:solidFill>
                  <a:srgbClr val="000000"/>
                </a:solidFill>
              </a:rPr>
              <a:t>s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called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t</a:t>
            </a:r>
            <a:r>
              <a:rPr sz="1800" lang="en-US">
                <a:solidFill>
                  <a:srgbClr val="000000"/>
                </a:solidFill>
              </a:rPr>
              <a:t>r</a:t>
            </a:r>
            <a:r>
              <a:rPr sz="1800" lang="en-US">
                <a:solidFill>
                  <a:srgbClr val="000000"/>
                </a:solidFill>
              </a:rPr>
              <a:t>o</a:t>
            </a:r>
            <a:r>
              <a:rPr sz="1800" lang="en-US">
                <a:solidFill>
                  <a:srgbClr val="000000"/>
                </a:solidFill>
              </a:rPr>
              <a:t>u</a:t>
            </a:r>
            <a:r>
              <a:rPr sz="1800" lang="en-US">
                <a:solidFill>
                  <a:srgbClr val="000000"/>
                </a:solidFill>
              </a:rPr>
              <a:t>g</a:t>
            </a:r>
            <a:r>
              <a:rPr sz="1800" lang="en-US">
                <a:solidFill>
                  <a:srgbClr val="000000"/>
                </a:solidFill>
              </a:rPr>
              <a:t>h</a:t>
            </a:r>
            <a:r>
              <a:rPr sz="1800" lang="en-US">
                <a:solidFill>
                  <a:srgbClr val="000000"/>
                </a:solidFill>
              </a:rPr>
              <a:t>.</a:t>
            </a:r>
            <a:endParaRPr sz="1800" lang="en-GB">
              <a:solidFill>
                <a:srgbClr val="000000"/>
              </a:solidFill>
            </a:endParaRPr>
          </a:p>
        </p:txBody>
      </p:sp>
      <p:sp>
        <p:nvSpPr>
          <p:cNvPr id="1048646" name=""/>
          <p:cNvSpPr txBox="1"/>
          <p:nvPr/>
        </p:nvSpPr>
        <p:spPr>
          <a:xfrm>
            <a:off x="2837896" y="3262129"/>
            <a:ext cx="2557898" cy="1717040"/>
          </a:xfrm>
          <a:prstGeom prst="rect"/>
        </p:spPr>
        <p:txBody>
          <a:bodyPr rtlCol="0" wrap="square">
            <a:spAutoFit/>
          </a:bodyPr>
          <a:p>
            <a:pPr algn="l">
              <a:lnSpc>
                <a:spcPct val="150000"/>
              </a:lnSpc>
            </a:pPr>
            <a:r>
              <a:rPr b="0" sz="1800" lang="en-US">
                <a:solidFill>
                  <a:srgbClr val="000000"/>
                </a:solidFill>
              </a:rPr>
              <a:t>C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-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i</a:t>
            </a:r>
            <a:r>
              <a:rPr b="0" sz="1800" lang="en-US">
                <a:solidFill>
                  <a:srgbClr val="000000"/>
                </a:solidFill>
              </a:rPr>
              <a:t>s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t</a:t>
            </a:r>
            <a:r>
              <a:rPr b="0" sz="1800" lang="en-US">
                <a:solidFill>
                  <a:srgbClr val="000000"/>
                </a:solidFill>
              </a:rPr>
              <a:t>h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c</a:t>
            </a:r>
            <a:r>
              <a:rPr b="0" sz="1800" lang="en-US">
                <a:solidFill>
                  <a:srgbClr val="000000"/>
                </a:solidFill>
              </a:rPr>
              <a:t>r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s</a:t>
            </a:r>
            <a:r>
              <a:rPr b="0" sz="1800" lang="en-US">
                <a:solidFill>
                  <a:srgbClr val="000000"/>
                </a:solidFill>
              </a:rPr>
              <a:t>t</a:t>
            </a:r>
            <a:endParaRPr b="0" sz="1800" lang="en-GB">
              <a:solidFill>
                <a:srgbClr val="000000"/>
              </a:solidFill>
            </a:endParaRPr>
          </a:p>
          <a:p>
            <a:pPr algn="l">
              <a:lnSpc>
                <a:spcPct val="150000"/>
              </a:lnSpc>
            </a:pPr>
            <a:r>
              <a:rPr b="0" sz="1800" lang="en-US">
                <a:solidFill>
                  <a:srgbClr val="000000"/>
                </a:solidFill>
              </a:rPr>
              <a:t>T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-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i</a:t>
            </a:r>
            <a:r>
              <a:rPr b="0" sz="1800" lang="en-US">
                <a:solidFill>
                  <a:srgbClr val="000000"/>
                </a:solidFill>
              </a:rPr>
              <a:t>s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t</a:t>
            </a:r>
            <a:r>
              <a:rPr b="0" sz="1800" lang="en-US">
                <a:solidFill>
                  <a:srgbClr val="000000"/>
                </a:solidFill>
              </a:rPr>
              <a:t>h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t</a:t>
            </a:r>
            <a:r>
              <a:rPr b="0" sz="1800" lang="en-US">
                <a:solidFill>
                  <a:srgbClr val="000000"/>
                </a:solidFill>
              </a:rPr>
              <a:t>r</a:t>
            </a:r>
            <a:r>
              <a:rPr b="0" sz="1800" lang="en-US">
                <a:solidFill>
                  <a:srgbClr val="000000"/>
                </a:solidFill>
              </a:rPr>
              <a:t>o</a:t>
            </a:r>
            <a:r>
              <a:rPr b="0" sz="1800" lang="en-US">
                <a:solidFill>
                  <a:srgbClr val="000000"/>
                </a:solidFill>
              </a:rPr>
              <a:t>u</a:t>
            </a:r>
            <a:r>
              <a:rPr b="0" sz="1800" lang="en-US">
                <a:solidFill>
                  <a:srgbClr val="000000"/>
                </a:solidFill>
              </a:rPr>
              <a:t>g</a:t>
            </a:r>
            <a:r>
              <a:rPr b="0" sz="1800" lang="en-US">
                <a:solidFill>
                  <a:srgbClr val="000000"/>
                </a:solidFill>
              </a:rPr>
              <a:t>h</a:t>
            </a:r>
            <a:endParaRPr b="0" sz="1800" lang="en-GB">
              <a:solidFill>
                <a:srgbClr val="000000"/>
              </a:solidFill>
            </a:endParaRPr>
          </a:p>
          <a:p>
            <a:pPr algn="l">
              <a:lnSpc>
                <a:spcPct val="150000"/>
              </a:lnSpc>
            </a:pPr>
            <a:r>
              <a:rPr b="0" sz="1800" lang="en-US">
                <a:solidFill>
                  <a:srgbClr val="000000"/>
                </a:solidFill>
              </a:rPr>
              <a:t>A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-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i</a:t>
            </a:r>
            <a:r>
              <a:rPr b="0" sz="1800" lang="en-US">
                <a:solidFill>
                  <a:srgbClr val="000000"/>
                </a:solidFill>
              </a:rPr>
              <a:t>s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t</a:t>
            </a:r>
            <a:r>
              <a:rPr b="0" sz="1800" lang="en-US">
                <a:solidFill>
                  <a:srgbClr val="000000"/>
                </a:solidFill>
              </a:rPr>
              <a:t>h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amplitude</a:t>
            </a:r>
            <a:endParaRPr b="0" sz="1800" lang="en-GB">
              <a:solidFill>
                <a:srgbClr val="000000"/>
              </a:solidFill>
            </a:endParaRPr>
          </a:p>
          <a:p>
            <a:pPr algn="l">
              <a:lnSpc>
                <a:spcPct val="150000"/>
              </a:lnSpc>
            </a:pPr>
            <a:r>
              <a:rPr b="0" sz="1800" lang="en-US">
                <a:solidFill>
                  <a:srgbClr val="000000"/>
                </a:solidFill>
              </a:rPr>
              <a:t>L</a:t>
            </a:r>
            <a:r>
              <a:rPr b="0" sz="1800" lang="en-US">
                <a:solidFill>
                  <a:srgbClr val="000000"/>
                </a:solidFill>
              </a:rPr>
              <a:t>a</a:t>
            </a:r>
            <a:r>
              <a:rPr b="0" sz="1800" lang="en-US">
                <a:solidFill>
                  <a:srgbClr val="000000"/>
                </a:solidFill>
              </a:rPr>
              <a:t>m</a:t>
            </a:r>
            <a:r>
              <a:rPr b="0" sz="1800" lang="en-US">
                <a:solidFill>
                  <a:srgbClr val="000000"/>
                </a:solidFill>
              </a:rPr>
              <a:t>b</a:t>
            </a:r>
            <a:r>
              <a:rPr b="0" sz="1800" lang="en-US">
                <a:solidFill>
                  <a:srgbClr val="000000"/>
                </a:solidFill>
              </a:rPr>
              <a:t>d</a:t>
            </a:r>
            <a:r>
              <a:rPr b="0" sz="1800" lang="en-US">
                <a:solidFill>
                  <a:srgbClr val="000000"/>
                </a:solidFill>
              </a:rPr>
              <a:t>a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-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i</a:t>
            </a:r>
            <a:r>
              <a:rPr b="0" sz="1800" lang="en-US">
                <a:solidFill>
                  <a:srgbClr val="000000"/>
                </a:solidFill>
              </a:rPr>
              <a:t>s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t</a:t>
            </a:r>
            <a:r>
              <a:rPr b="0" sz="1800" lang="en-US">
                <a:solidFill>
                  <a:srgbClr val="000000"/>
                </a:solidFill>
              </a:rPr>
              <a:t>h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w</a:t>
            </a:r>
            <a:r>
              <a:rPr b="0" sz="1800" lang="en-US">
                <a:solidFill>
                  <a:srgbClr val="000000"/>
                </a:solidFill>
              </a:rPr>
              <a:t>a</a:t>
            </a:r>
            <a:r>
              <a:rPr b="0" sz="1800" lang="en-US">
                <a:solidFill>
                  <a:srgbClr val="000000"/>
                </a:solidFill>
              </a:rPr>
              <a:t>v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endParaRPr b="0" sz="1800" lang="en-GB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"/>
          <p:cNvSpPr txBox="1"/>
          <p:nvPr/>
        </p:nvSpPr>
        <p:spPr>
          <a:xfrm>
            <a:off x="2106609" y="181066"/>
            <a:ext cx="4770659" cy="383540"/>
          </a:xfrm>
          <a:prstGeom prst="rect"/>
        </p:spPr>
        <p:txBody>
          <a:bodyPr rtlCol="0" wrap="square">
            <a:spAutoFit/>
          </a:bodyPr>
          <a:p>
            <a:pPr algn="ctr"/>
            <a:r>
              <a:rPr b="1" sz="2000" lang="en-US">
                <a:solidFill>
                  <a:srgbClr val="FFFFFF"/>
                </a:solidFill>
              </a:rPr>
              <a:t>WAVELENGTH (LAMBDA)</a:t>
            </a:r>
            <a:r>
              <a:rPr b="1" sz="2000" lang="en-US">
                <a:solidFill>
                  <a:srgbClr val="FFFFFF"/>
                </a:solidFill>
              </a:rPr>
              <a:t> </a:t>
            </a:r>
            <a:endParaRPr b="1" sz="2000" lang="en-GB">
              <a:solidFill>
                <a:srgbClr val="FFFFFF"/>
              </a:solidFill>
            </a:endParaRPr>
          </a:p>
        </p:txBody>
      </p:sp>
      <p:sp>
        <p:nvSpPr>
          <p:cNvPr id="1048654" name=""/>
          <p:cNvSpPr txBox="1"/>
          <p:nvPr/>
        </p:nvSpPr>
        <p:spPr>
          <a:xfrm>
            <a:off x="32528" y="919480"/>
            <a:ext cx="5321715" cy="3444240"/>
          </a:xfrm>
          <a:prstGeom prst="rect"/>
        </p:spPr>
        <p:txBody>
          <a:bodyPr rtlCol="0" wrap="square">
            <a:spAutoFit/>
          </a:bodyPr>
          <a:p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h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d</a:t>
            </a:r>
            <a:r>
              <a:rPr sz="2000" lang="en-US">
                <a:solidFill>
                  <a:srgbClr val="000000"/>
                </a:solidFill>
              </a:rPr>
              <a:t>i</a:t>
            </a:r>
            <a:r>
              <a:rPr sz="2000" lang="en-US">
                <a:solidFill>
                  <a:srgbClr val="000000"/>
                </a:solidFill>
              </a:rPr>
              <a:t>s</a:t>
            </a: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nce</a:t>
            </a:r>
            <a:r>
              <a:rPr sz="2000" lang="en-US">
                <a:solidFill>
                  <a:srgbClr val="000000"/>
                </a:solidFill>
              </a:rPr>
              <a:t> between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w</a:t>
            </a:r>
            <a:r>
              <a:rPr sz="2000" lang="en-US">
                <a:solidFill>
                  <a:srgbClr val="000000"/>
                </a:solidFill>
              </a:rPr>
              <a:t>o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d</a:t>
            </a:r>
            <a:r>
              <a:rPr sz="2000" lang="en-US">
                <a:solidFill>
                  <a:srgbClr val="000000"/>
                </a:solidFill>
              </a:rPr>
              <a:t>j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c</a:t>
            </a:r>
            <a:r>
              <a:rPr sz="2000" lang="en-US">
                <a:solidFill>
                  <a:srgbClr val="000000"/>
                </a:solidFill>
              </a:rPr>
              <a:t>ent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c</a:t>
            </a:r>
            <a:r>
              <a:rPr sz="2000" lang="en-US">
                <a:solidFill>
                  <a:srgbClr val="000000"/>
                </a:solidFill>
              </a:rPr>
              <a:t>r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s</a:t>
            </a: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s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(</a:t>
            </a:r>
            <a:r>
              <a:rPr sz="2000" lang="en-US">
                <a:solidFill>
                  <a:srgbClr val="000000"/>
                </a:solidFill>
              </a:rPr>
              <a:t>C</a:t>
            </a:r>
            <a:r>
              <a:rPr sz="2000" lang="en-US">
                <a:solidFill>
                  <a:srgbClr val="000000"/>
                </a:solidFill>
              </a:rPr>
              <a:t>-</a:t>
            </a:r>
            <a:r>
              <a:rPr sz="2000" lang="en-US">
                <a:solidFill>
                  <a:srgbClr val="000000"/>
                </a:solidFill>
              </a:rPr>
              <a:t>C</a:t>
            </a:r>
            <a:r>
              <a:rPr sz="2000" lang="en-US">
                <a:solidFill>
                  <a:srgbClr val="000000"/>
                </a:solidFill>
              </a:rPr>
              <a:t>)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o</a:t>
            </a:r>
            <a:r>
              <a:rPr sz="2000" lang="en-US">
                <a:solidFill>
                  <a:srgbClr val="000000"/>
                </a:solidFill>
              </a:rPr>
              <a:t>r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r</a:t>
            </a:r>
            <a:r>
              <a:rPr sz="2000" lang="en-US">
                <a:solidFill>
                  <a:srgbClr val="000000"/>
                </a:solidFill>
              </a:rPr>
              <a:t>o</a:t>
            </a:r>
            <a:r>
              <a:rPr sz="2000" lang="en-US">
                <a:solidFill>
                  <a:srgbClr val="000000"/>
                </a:solidFill>
              </a:rPr>
              <a:t>u</a:t>
            </a:r>
            <a:r>
              <a:rPr sz="2000" lang="en-US">
                <a:solidFill>
                  <a:srgbClr val="000000"/>
                </a:solidFill>
              </a:rPr>
              <a:t>g</a:t>
            </a:r>
            <a:r>
              <a:rPr sz="2000" lang="en-US">
                <a:solidFill>
                  <a:srgbClr val="000000"/>
                </a:solidFill>
              </a:rPr>
              <a:t>h</a:t>
            </a:r>
            <a:r>
              <a:rPr sz="2000" lang="en-US">
                <a:solidFill>
                  <a:srgbClr val="000000"/>
                </a:solidFill>
              </a:rPr>
              <a:t>s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(</a:t>
            </a: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-</a:t>
            </a: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)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i</a:t>
            </a:r>
            <a:r>
              <a:rPr sz="2000" lang="en-US">
                <a:solidFill>
                  <a:srgbClr val="000000"/>
                </a:solidFill>
              </a:rPr>
              <a:t>n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particular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w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v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i</a:t>
            </a:r>
            <a:r>
              <a:rPr sz="2000" lang="en-US">
                <a:solidFill>
                  <a:srgbClr val="000000"/>
                </a:solidFill>
              </a:rPr>
              <a:t>s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called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w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v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l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ngth</a:t>
            </a:r>
            <a:r>
              <a:rPr sz="2000" lang="en-US">
                <a:solidFill>
                  <a:srgbClr val="000000"/>
                </a:solidFill>
              </a:rPr>
              <a:t>.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I</a:t>
            </a: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h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s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h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u</a:t>
            </a:r>
            <a:r>
              <a:rPr sz="2000" lang="en-US">
                <a:solidFill>
                  <a:srgbClr val="000000"/>
                </a:solidFill>
              </a:rPr>
              <a:t>n</a:t>
            </a:r>
            <a:r>
              <a:rPr sz="2000" lang="en-US">
                <a:solidFill>
                  <a:srgbClr val="000000"/>
                </a:solidFill>
              </a:rPr>
              <a:t>i</a:t>
            </a: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of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l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n</a:t>
            </a:r>
            <a:r>
              <a:rPr sz="2000" lang="en-US">
                <a:solidFill>
                  <a:srgbClr val="000000"/>
                </a:solidFill>
              </a:rPr>
              <a:t>g</a:t>
            </a: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h</a:t>
            </a:r>
            <a:r>
              <a:rPr sz="2000" lang="en-US">
                <a:solidFill>
                  <a:srgbClr val="000000"/>
                </a:solidFill>
              </a:rPr>
              <a:t>.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S</a:t>
            </a:r>
            <a:r>
              <a:rPr sz="2000" lang="en-US">
                <a:solidFill>
                  <a:srgbClr val="000000"/>
                </a:solidFill>
              </a:rPr>
              <a:t>i</a:t>
            </a:r>
            <a:r>
              <a:rPr sz="2000" lang="en-US">
                <a:solidFill>
                  <a:srgbClr val="000000"/>
                </a:solidFill>
              </a:rPr>
              <a:t>n</a:t>
            </a:r>
            <a:r>
              <a:rPr sz="2000" lang="en-US">
                <a:solidFill>
                  <a:srgbClr val="000000"/>
                </a:solidFill>
              </a:rPr>
              <a:t>c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,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d</a:t>
            </a:r>
            <a:r>
              <a:rPr sz="2000" lang="en-US">
                <a:solidFill>
                  <a:srgbClr val="000000"/>
                </a:solidFill>
              </a:rPr>
              <a:t>i</a:t>
            </a:r>
            <a:r>
              <a:rPr sz="2000" lang="en-US">
                <a:solidFill>
                  <a:srgbClr val="000000"/>
                </a:solidFill>
              </a:rPr>
              <a:t>f</a:t>
            </a:r>
            <a:r>
              <a:rPr sz="2000" lang="en-US">
                <a:solidFill>
                  <a:srgbClr val="000000"/>
                </a:solidFill>
              </a:rPr>
              <a:t>f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rent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k</a:t>
            </a:r>
            <a:r>
              <a:rPr sz="2000" lang="en-US">
                <a:solidFill>
                  <a:srgbClr val="000000"/>
                </a:solidFill>
              </a:rPr>
              <a:t>i</a:t>
            </a:r>
            <a:r>
              <a:rPr sz="2000" lang="en-US">
                <a:solidFill>
                  <a:srgbClr val="000000"/>
                </a:solidFill>
              </a:rPr>
              <a:t>n</a:t>
            </a:r>
            <a:r>
              <a:rPr sz="2000" lang="en-US">
                <a:solidFill>
                  <a:srgbClr val="000000"/>
                </a:solidFill>
              </a:rPr>
              <a:t>d</a:t>
            </a:r>
            <a:r>
              <a:rPr sz="2000" lang="en-US">
                <a:solidFill>
                  <a:srgbClr val="000000"/>
                </a:solidFill>
              </a:rPr>
              <a:t>s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o</a:t>
            </a:r>
            <a:r>
              <a:rPr sz="2000" lang="en-US">
                <a:solidFill>
                  <a:srgbClr val="000000"/>
                </a:solidFill>
              </a:rPr>
              <a:t>f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w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v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s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r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o</a:t>
            </a:r>
            <a:r>
              <a:rPr sz="2000" lang="en-US">
                <a:solidFill>
                  <a:srgbClr val="000000"/>
                </a:solidFill>
              </a:rPr>
              <a:t>f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m</a:t>
            </a:r>
            <a:r>
              <a:rPr sz="2000" lang="en-US">
                <a:solidFill>
                  <a:srgbClr val="000000"/>
                </a:solidFill>
              </a:rPr>
              <a:t>u</a:t>
            </a:r>
            <a:r>
              <a:rPr sz="2000" lang="en-US">
                <a:solidFill>
                  <a:srgbClr val="000000"/>
                </a:solidFill>
              </a:rPr>
              <a:t>c</a:t>
            </a:r>
            <a:r>
              <a:rPr sz="2000" lang="en-US">
                <a:solidFill>
                  <a:srgbClr val="000000"/>
                </a:solidFill>
              </a:rPr>
              <a:t>h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s</a:t>
            </a:r>
            <a:r>
              <a:rPr sz="2000" lang="en-US">
                <a:solidFill>
                  <a:srgbClr val="000000"/>
                </a:solidFill>
              </a:rPr>
              <a:t>m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l</a:t>
            </a:r>
            <a:r>
              <a:rPr sz="2000" lang="en-US">
                <a:solidFill>
                  <a:srgbClr val="000000"/>
                </a:solidFill>
              </a:rPr>
              <a:t>l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r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w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v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l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ngths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s</a:t>
            </a:r>
            <a:r>
              <a:rPr sz="2000" lang="en-US">
                <a:solidFill>
                  <a:srgbClr val="000000"/>
                </a:solidFill>
              </a:rPr>
              <a:t>o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s</a:t>
            </a:r>
            <a:r>
              <a:rPr sz="2000" lang="en-US">
                <a:solidFill>
                  <a:srgbClr val="000000"/>
                </a:solidFill>
              </a:rPr>
              <a:t>m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l</a:t>
            </a:r>
            <a:r>
              <a:rPr sz="2000" lang="en-US">
                <a:solidFill>
                  <a:srgbClr val="000000"/>
                </a:solidFill>
              </a:rPr>
              <a:t>l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r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u</a:t>
            </a:r>
            <a:r>
              <a:rPr sz="2000" lang="en-US">
                <a:solidFill>
                  <a:srgbClr val="000000"/>
                </a:solidFill>
              </a:rPr>
              <a:t>n</a:t>
            </a:r>
            <a:r>
              <a:rPr sz="2000" lang="en-US">
                <a:solidFill>
                  <a:srgbClr val="000000"/>
                </a:solidFill>
              </a:rPr>
              <a:t>i</a:t>
            </a: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s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o</a:t>
            </a:r>
            <a:r>
              <a:rPr sz="2000" lang="en-US">
                <a:solidFill>
                  <a:srgbClr val="000000"/>
                </a:solidFill>
              </a:rPr>
              <a:t>f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length 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r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u</a:t>
            </a:r>
            <a:r>
              <a:rPr sz="2000" lang="en-US">
                <a:solidFill>
                  <a:srgbClr val="000000"/>
                </a:solidFill>
              </a:rPr>
              <a:t>s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d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to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d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s</a:t>
            </a:r>
            <a:r>
              <a:rPr sz="2000" lang="en-US">
                <a:solidFill>
                  <a:srgbClr val="000000"/>
                </a:solidFill>
              </a:rPr>
              <a:t>c</a:t>
            </a:r>
            <a:r>
              <a:rPr sz="2000" lang="en-US">
                <a:solidFill>
                  <a:srgbClr val="000000"/>
                </a:solidFill>
              </a:rPr>
              <a:t>r</a:t>
            </a:r>
            <a:r>
              <a:rPr sz="2000" lang="en-US">
                <a:solidFill>
                  <a:srgbClr val="000000"/>
                </a:solidFill>
              </a:rPr>
              <a:t>ibe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h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m</a:t>
            </a:r>
            <a:r>
              <a:rPr sz="2000" lang="en-US">
                <a:solidFill>
                  <a:srgbClr val="000000"/>
                </a:solidFill>
              </a:rPr>
              <a:t>.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I</a:t>
            </a: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is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g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n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rally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x</a:t>
            </a:r>
            <a:r>
              <a:rPr sz="2000" lang="en-US">
                <a:solidFill>
                  <a:srgbClr val="000000"/>
                </a:solidFill>
              </a:rPr>
              <a:t>p</a:t>
            </a:r>
            <a:r>
              <a:rPr sz="2000" lang="en-US">
                <a:solidFill>
                  <a:srgbClr val="000000"/>
                </a:solidFill>
              </a:rPr>
              <a:t>r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s</a:t>
            </a:r>
            <a:r>
              <a:rPr sz="2000" lang="en-US">
                <a:solidFill>
                  <a:srgbClr val="000000"/>
                </a:solidFill>
              </a:rPr>
              <a:t>s</a:t>
            </a:r>
            <a:r>
              <a:rPr sz="2000" lang="en-US">
                <a:solidFill>
                  <a:srgbClr val="000000"/>
                </a:solidFill>
              </a:rPr>
              <a:t>ed</a:t>
            </a:r>
            <a:r>
              <a:rPr sz="2000" lang="en-US">
                <a:solidFill>
                  <a:srgbClr val="000000"/>
                </a:solidFill>
              </a:rPr>
              <a:t> in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r</a:t>
            </a:r>
            <a:r>
              <a:rPr sz="2000" lang="en-US">
                <a:solidFill>
                  <a:srgbClr val="000000"/>
                </a:solidFill>
              </a:rPr>
              <a:t>m</a:t>
            </a:r>
            <a:r>
              <a:rPr sz="2000" lang="en-US">
                <a:solidFill>
                  <a:srgbClr val="000000"/>
                </a:solidFill>
              </a:rPr>
              <a:t>s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o</a:t>
            </a:r>
            <a:r>
              <a:rPr sz="2000" lang="en-US">
                <a:solidFill>
                  <a:srgbClr val="000000"/>
                </a:solidFill>
              </a:rPr>
              <a:t>f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n</a:t>
            </a:r>
            <a:r>
              <a:rPr sz="2000" lang="en-US">
                <a:solidFill>
                  <a:srgbClr val="000000"/>
                </a:solidFill>
              </a:rPr>
              <a:t>g</a:t>
            </a:r>
            <a:r>
              <a:rPr sz="2000" lang="en-US">
                <a:solidFill>
                  <a:srgbClr val="000000"/>
                </a:solidFill>
              </a:rPr>
              <a:t>s</a:t>
            </a: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r</a:t>
            </a:r>
            <a:r>
              <a:rPr sz="2000" lang="en-US">
                <a:solidFill>
                  <a:srgbClr val="000000"/>
                </a:solidFill>
              </a:rPr>
              <a:t>om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(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altLang="en-US" sz="2000" lang="en-GB">
                <a:solidFill>
                  <a:srgbClr val="000000"/>
                </a:solidFill>
              </a:rPr>
              <a:t>°</a:t>
            </a:r>
            <a:r>
              <a:rPr altLang="en-US" sz="2000" lang="en-US">
                <a:solidFill>
                  <a:srgbClr val="000000"/>
                </a:solidFill>
              </a:rPr>
              <a:t>)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o</a:t>
            </a:r>
            <a:r>
              <a:rPr sz="2000" lang="en-US">
                <a:solidFill>
                  <a:srgbClr val="000000"/>
                </a:solidFill>
              </a:rPr>
              <a:t>r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i</a:t>
            </a:r>
            <a:r>
              <a:rPr sz="2000" lang="en-US">
                <a:solidFill>
                  <a:srgbClr val="000000"/>
                </a:solidFill>
              </a:rPr>
              <a:t>n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M</a:t>
            </a:r>
            <a:r>
              <a:rPr sz="2000" lang="en-US">
                <a:solidFill>
                  <a:srgbClr val="000000"/>
                </a:solidFill>
              </a:rPr>
              <a:t>i</a:t>
            </a:r>
            <a:r>
              <a:rPr sz="2000" lang="en-US">
                <a:solidFill>
                  <a:srgbClr val="000000"/>
                </a:solidFill>
              </a:rPr>
              <a:t>l</a:t>
            </a:r>
            <a:r>
              <a:rPr sz="2000" lang="en-US">
                <a:solidFill>
                  <a:srgbClr val="000000"/>
                </a:solidFill>
              </a:rPr>
              <a:t>l</a:t>
            </a:r>
            <a:r>
              <a:rPr sz="2000" lang="en-US">
                <a:solidFill>
                  <a:srgbClr val="000000"/>
                </a:solidFill>
              </a:rPr>
              <a:t>i</a:t>
            </a:r>
            <a:r>
              <a:rPr sz="2000" lang="en-US">
                <a:solidFill>
                  <a:srgbClr val="000000"/>
                </a:solidFill>
              </a:rPr>
              <a:t>m</a:t>
            </a:r>
            <a:r>
              <a:rPr sz="2000" lang="en-US">
                <a:solidFill>
                  <a:srgbClr val="000000"/>
                </a:solidFill>
              </a:rPr>
              <a:t>i</a:t>
            </a:r>
            <a:r>
              <a:rPr sz="2000" lang="en-US">
                <a:solidFill>
                  <a:srgbClr val="000000"/>
                </a:solidFill>
              </a:rPr>
              <a:t>c</a:t>
            </a:r>
            <a:r>
              <a:rPr sz="2000" lang="en-US">
                <a:solidFill>
                  <a:srgbClr val="000000"/>
                </a:solidFill>
              </a:rPr>
              <a:t>r</a:t>
            </a:r>
            <a:r>
              <a:rPr sz="2000" lang="en-US">
                <a:solidFill>
                  <a:srgbClr val="000000"/>
                </a:solidFill>
              </a:rPr>
              <a:t>o</a:t>
            </a:r>
            <a:r>
              <a:rPr sz="2000" lang="en-US">
                <a:solidFill>
                  <a:srgbClr val="000000"/>
                </a:solidFill>
              </a:rPr>
              <a:t>n</a:t>
            </a:r>
            <a:r>
              <a:rPr sz="2000" lang="en-US">
                <a:solidFill>
                  <a:srgbClr val="000000"/>
                </a:solidFill>
              </a:rPr>
              <a:t>s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(</a:t>
            </a:r>
            <a:r>
              <a:rPr sz="2000" lang="en-US">
                <a:solidFill>
                  <a:srgbClr val="000000"/>
                </a:solidFill>
              </a:rPr>
              <a:t>m</a:t>
            </a:r>
            <a:r>
              <a:rPr sz="2000" lang="en-US">
                <a:solidFill>
                  <a:srgbClr val="000000"/>
                </a:solidFill>
              </a:rPr>
              <a:t>u</a:t>
            </a:r>
            <a:r>
              <a:rPr sz="2000" lang="en-US">
                <a:solidFill>
                  <a:srgbClr val="000000"/>
                </a:solidFill>
              </a:rPr>
              <a:t>)</a:t>
            </a:r>
            <a:r>
              <a:rPr sz="2000" lang="en-US">
                <a:solidFill>
                  <a:srgbClr val="000000"/>
                </a:solidFill>
              </a:rPr>
              <a:t>.</a:t>
            </a:r>
            <a:endParaRPr sz="2000" lang="en-GB">
              <a:solidFill>
                <a:srgbClr val="000000"/>
              </a:solidFill>
            </a:endParaRPr>
          </a:p>
          <a:p>
            <a:endParaRPr sz="2000" lang="en-GB">
              <a:solidFill>
                <a:srgbClr val="000000"/>
              </a:solidFill>
            </a:endParaRPr>
          </a:p>
          <a:p>
            <a:r>
              <a:rPr b="1" sz="2000" lang="en-US">
                <a:solidFill>
                  <a:srgbClr val="000000"/>
                </a:solidFill>
              </a:rPr>
              <a:t>1</a:t>
            </a:r>
            <a:r>
              <a:rPr b="1" sz="2000" lang="en-US">
                <a:solidFill>
                  <a:srgbClr val="000000"/>
                </a:solidFill>
              </a:rPr>
              <a:t> </a:t>
            </a:r>
            <a:r>
              <a:rPr b="1" sz="2000" lang="en-US">
                <a:solidFill>
                  <a:srgbClr val="000000"/>
                </a:solidFill>
              </a:rPr>
              <a:t>A</a:t>
            </a:r>
            <a:r>
              <a:rPr altLang="en-US" b="1" sz="2000" lang="en-GB">
                <a:solidFill>
                  <a:srgbClr val="000000"/>
                </a:solidFill>
              </a:rPr>
              <a:t>°</a:t>
            </a:r>
            <a:r>
              <a:rPr altLang="en-US" b="1" sz="2000" lang="en-US">
                <a:solidFill>
                  <a:srgbClr val="000000"/>
                </a:solidFill>
              </a:rPr>
              <a:t> </a:t>
            </a:r>
            <a:r>
              <a:rPr altLang="en-US" b="1" sz="2000" lang="en-US">
                <a:solidFill>
                  <a:srgbClr val="000000"/>
                </a:solidFill>
              </a:rPr>
              <a:t>=</a:t>
            </a:r>
            <a:r>
              <a:rPr altLang="en-US" b="1" sz="2000" lang="en-US">
                <a:solidFill>
                  <a:srgbClr val="000000"/>
                </a:solidFill>
              </a:rPr>
              <a:t> </a:t>
            </a:r>
            <a:r>
              <a:rPr altLang="en-US" b="1" sz="2000" lang="en-US">
                <a:solidFill>
                  <a:srgbClr val="000000"/>
                </a:solidFill>
              </a:rPr>
              <a:t>1</a:t>
            </a:r>
            <a:r>
              <a:rPr altLang="en-US" b="1" sz="2000" lang="en-US">
                <a:solidFill>
                  <a:srgbClr val="000000"/>
                </a:solidFill>
              </a:rPr>
              <a:t> </a:t>
            </a:r>
            <a:r>
              <a:rPr altLang="en-US" b="1" sz="2000" lang="en-US">
                <a:solidFill>
                  <a:srgbClr val="000000"/>
                </a:solidFill>
              </a:rPr>
              <a:t>mu</a:t>
            </a:r>
            <a:r>
              <a:rPr altLang="en-US" b="1" sz="2000" lang="en-US">
                <a:solidFill>
                  <a:srgbClr val="000000"/>
                </a:solidFill>
              </a:rPr>
              <a:t> </a:t>
            </a:r>
            <a:r>
              <a:rPr altLang="en-US" b="1" sz="2000" lang="en-US">
                <a:solidFill>
                  <a:srgbClr val="000000"/>
                </a:solidFill>
              </a:rPr>
              <a:t>=</a:t>
            </a:r>
            <a:r>
              <a:rPr altLang="en-US" b="1" sz="2000" lang="en-US">
                <a:solidFill>
                  <a:srgbClr val="000000"/>
                </a:solidFill>
              </a:rPr>
              <a:t> </a:t>
            </a:r>
            <a:r>
              <a:rPr altLang="en-US" b="1" sz="2000" lang="en-US">
                <a:solidFill>
                  <a:srgbClr val="000000"/>
                </a:solidFill>
              </a:rPr>
              <a:t>1</a:t>
            </a:r>
            <a:r>
              <a:rPr altLang="en-US" b="1" sz="2000" lang="en-US">
                <a:solidFill>
                  <a:srgbClr val="000000"/>
                </a:solidFill>
              </a:rPr>
              <a:t>0</a:t>
            </a:r>
            <a:r>
              <a:rPr altLang="en-US" b="1" sz="2000" lang="en-US">
                <a:solidFill>
                  <a:srgbClr val="000000"/>
                </a:solidFill>
              </a:rPr>
              <a:t> </a:t>
            </a:r>
            <a:r>
              <a:rPr altLang="en-US" b="1" sz="2000" lang="en-US">
                <a:solidFill>
                  <a:srgbClr val="000000"/>
                </a:solidFill>
              </a:rPr>
              <a:t>p</a:t>
            </a:r>
            <a:r>
              <a:rPr altLang="en-US" b="1" sz="2000" lang="en-US">
                <a:solidFill>
                  <a:srgbClr val="000000"/>
                </a:solidFill>
              </a:rPr>
              <a:t>o</a:t>
            </a:r>
            <a:r>
              <a:rPr altLang="en-US" b="1" sz="2000" lang="en-US">
                <a:solidFill>
                  <a:srgbClr val="000000"/>
                </a:solidFill>
              </a:rPr>
              <a:t>w</a:t>
            </a:r>
            <a:r>
              <a:rPr altLang="en-US" b="1" sz="2000" lang="en-US">
                <a:solidFill>
                  <a:srgbClr val="000000"/>
                </a:solidFill>
              </a:rPr>
              <a:t>e</a:t>
            </a:r>
            <a:r>
              <a:rPr altLang="en-US" b="1" sz="2000" lang="en-US">
                <a:solidFill>
                  <a:srgbClr val="000000"/>
                </a:solidFill>
              </a:rPr>
              <a:t>r</a:t>
            </a:r>
            <a:r>
              <a:rPr altLang="en-US" b="1" sz="2000" lang="en-US">
                <a:solidFill>
                  <a:srgbClr val="000000"/>
                </a:solidFill>
              </a:rPr>
              <a:t> </a:t>
            </a:r>
            <a:r>
              <a:rPr altLang="en-US" b="1" sz="2000" lang="en-US">
                <a:solidFill>
                  <a:srgbClr val="000000"/>
                </a:solidFill>
              </a:rPr>
              <a:t>-</a:t>
            </a:r>
            <a:r>
              <a:rPr altLang="en-US" b="1" sz="2000" lang="en-US">
                <a:solidFill>
                  <a:srgbClr val="000000"/>
                </a:solidFill>
              </a:rPr>
              <a:t>8</a:t>
            </a:r>
            <a:r>
              <a:rPr altLang="en-US" b="1" sz="2000" lang="en-US">
                <a:solidFill>
                  <a:srgbClr val="000000"/>
                </a:solidFill>
              </a:rPr>
              <a:t> </a:t>
            </a:r>
            <a:r>
              <a:rPr altLang="en-US" b="1" sz="2000" lang="en-US">
                <a:solidFill>
                  <a:srgbClr val="000000"/>
                </a:solidFill>
              </a:rPr>
              <a:t>c</a:t>
            </a:r>
            <a:r>
              <a:rPr altLang="en-US" b="1" sz="2000" lang="en-US">
                <a:solidFill>
                  <a:srgbClr val="000000"/>
                </a:solidFill>
              </a:rPr>
              <a:t>m</a:t>
            </a:r>
            <a:r>
              <a:rPr altLang="en-US" b="1" sz="2000" lang="en-US">
                <a:solidFill>
                  <a:srgbClr val="000000"/>
                </a:solidFill>
              </a:rPr>
              <a:t> </a:t>
            </a:r>
            <a:r>
              <a:rPr altLang="en-US" b="1" sz="2000" lang="en-US">
                <a:solidFill>
                  <a:srgbClr val="000000"/>
                </a:solidFill>
              </a:rPr>
              <a:t>=</a:t>
            </a:r>
            <a:r>
              <a:rPr altLang="en-US" b="1" sz="2000" lang="en-US">
                <a:solidFill>
                  <a:srgbClr val="000000"/>
                </a:solidFill>
              </a:rPr>
              <a:t> </a:t>
            </a:r>
            <a:r>
              <a:rPr altLang="en-US" b="1" sz="2000" lang="en-US">
                <a:solidFill>
                  <a:srgbClr val="000000"/>
                </a:solidFill>
              </a:rPr>
              <a:t>1</a:t>
            </a:r>
            <a:r>
              <a:rPr altLang="en-US" b="1" sz="2000" lang="en-US">
                <a:solidFill>
                  <a:srgbClr val="000000"/>
                </a:solidFill>
              </a:rPr>
              <a:t>0</a:t>
            </a:r>
            <a:r>
              <a:rPr altLang="en-US" b="1" sz="2000" lang="en-US">
                <a:solidFill>
                  <a:srgbClr val="000000"/>
                </a:solidFill>
              </a:rPr>
              <a:t> </a:t>
            </a:r>
            <a:r>
              <a:rPr altLang="en-US" b="1" sz="2000" lang="en-US">
                <a:solidFill>
                  <a:srgbClr val="000000"/>
                </a:solidFill>
              </a:rPr>
              <a:t>p</a:t>
            </a:r>
            <a:r>
              <a:rPr altLang="en-US" b="1" sz="2000" lang="en-US">
                <a:solidFill>
                  <a:srgbClr val="000000"/>
                </a:solidFill>
              </a:rPr>
              <a:t>o</a:t>
            </a:r>
            <a:r>
              <a:rPr altLang="en-US" b="1" sz="2000" lang="en-US">
                <a:solidFill>
                  <a:srgbClr val="000000"/>
                </a:solidFill>
              </a:rPr>
              <a:t>w</a:t>
            </a:r>
            <a:r>
              <a:rPr altLang="en-US" b="1" sz="2000" lang="en-US">
                <a:solidFill>
                  <a:srgbClr val="000000"/>
                </a:solidFill>
              </a:rPr>
              <a:t>e</a:t>
            </a:r>
            <a:r>
              <a:rPr altLang="en-US" b="1" sz="2000" lang="en-US">
                <a:solidFill>
                  <a:srgbClr val="000000"/>
                </a:solidFill>
              </a:rPr>
              <a:t>r</a:t>
            </a:r>
            <a:r>
              <a:rPr altLang="en-US" b="1" sz="2000" lang="en-US">
                <a:solidFill>
                  <a:srgbClr val="000000"/>
                </a:solidFill>
              </a:rPr>
              <a:t> </a:t>
            </a:r>
            <a:r>
              <a:rPr altLang="en-US" b="1" sz="2000" lang="en-US">
                <a:solidFill>
                  <a:srgbClr val="000000"/>
                </a:solidFill>
              </a:rPr>
              <a:t>-</a:t>
            </a:r>
            <a:r>
              <a:rPr altLang="en-US" b="1" sz="2000" lang="en-US">
                <a:solidFill>
                  <a:srgbClr val="000000"/>
                </a:solidFill>
              </a:rPr>
              <a:t>1</a:t>
            </a:r>
            <a:r>
              <a:rPr altLang="en-US" b="1" sz="2000" lang="en-US">
                <a:solidFill>
                  <a:srgbClr val="000000"/>
                </a:solidFill>
              </a:rPr>
              <a:t>0</a:t>
            </a:r>
            <a:r>
              <a:rPr altLang="en-US" b="1" sz="2000" lang="en-US">
                <a:solidFill>
                  <a:srgbClr val="000000"/>
                </a:solidFill>
              </a:rPr>
              <a:t> </a:t>
            </a:r>
            <a:r>
              <a:rPr altLang="en-US" b="1" sz="2000" lang="en-US">
                <a:solidFill>
                  <a:srgbClr val="000000"/>
                </a:solidFill>
              </a:rPr>
              <a:t>m</a:t>
            </a:r>
            <a:r>
              <a:rPr altLang="en-US" sz="2000" lang="en-US">
                <a:solidFill>
                  <a:srgbClr val="000000"/>
                </a:solidFill>
              </a:rPr>
              <a:t> </a:t>
            </a:r>
            <a:endParaRPr sz="2000" lang="en-GB">
              <a:solidFill>
                <a:srgbClr val="000000"/>
              </a:solidFill>
            </a:endParaRPr>
          </a:p>
        </p:txBody>
      </p:sp>
      <p:pic>
        <p:nvPicPr>
          <p:cNvPr id="2097167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5340441" y="1036897"/>
            <a:ext cx="3803558" cy="2906050"/>
          </a:xfrm>
          <a:prstGeom prst="rect"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"/>
          <p:cNvSpPr txBox="1"/>
          <p:nvPr/>
        </p:nvSpPr>
        <p:spPr>
          <a:xfrm>
            <a:off x="2572000" y="228248"/>
            <a:ext cx="4000000" cy="383541"/>
          </a:xfrm>
          <a:prstGeom prst="rect"/>
        </p:spPr>
        <p:txBody>
          <a:bodyPr rtlCol="0" wrap="square">
            <a:spAutoFit/>
          </a:bodyPr>
          <a:p>
            <a:pPr algn="ctr"/>
            <a:r>
              <a:rPr b="1" sz="2000" lang="en-US">
                <a:solidFill>
                  <a:srgbClr val="FFFFFF"/>
                </a:solidFill>
              </a:rPr>
              <a:t>W</a:t>
            </a:r>
            <a:r>
              <a:rPr b="1" sz="2000" lang="en-US">
                <a:solidFill>
                  <a:srgbClr val="FFFFFF"/>
                </a:solidFill>
              </a:rPr>
              <a:t>A</a:t>
            </a:r>
            <a:r>
              <a:rPr b="1" sz="2000" lang="en-US">
                <a:solidFill>
                  <a:srgbClr val="FFFFFF"/>
                </a:solidFill>
              </a:rPr>
              <a:t>V</a:t>
            </a:r>
            <a:r>
              <a:rPr b="1" sz="2000" lang="en-US">
                <a:solidFill>
                  <a:srgbClr val="FFFFFF"/>
                </a:solidFill>
              </a:rPr>
              <a:t>E</a:t>
            </a:r>
            <a:r>
              <a:rPr b="1" sz="2000" lang="en-US">
                <a:solidFill>
                  <a:srgbClr val="FFFFFF"/>
                </a:solidFill>
              </a:rPr>
              <a:t>N</a:t>
            </a:r>
            <a:r>
              <a:rPr b="1" sz="2000" lang="en-US">
                <a:solidFill>
                  <a:srgbClr val="FFFFFF"/>
                </a:solidFill>
              </a:rPr>
              <a:t>UMBER</a:t>
            </a:r>
            <a:r>
              <a:rPr b="1" sz="2000" lang="en-US">
                <a:solidFill>
                  <a:srgbClr val="FFFFFF"/>
                </a:solidFill>
              </a:rPr>
              <a:t> </a:t>
            </a:r>
            <a:r>
              <a:rPr b="1" sz="2000" lang="en-US">
                <a:solidFill>
                  <a:srgbClr val="FFFFFF"/>
                </a:solidFill>
              </a:rPr>
              <a:t>(</a:t>
            </a:r>
            <a:r>
              <a:rPr b="1" sz="2000" lang="en-US">
                <a:solidFill>
                  <a:srgbClr val="FFFFFF"/>
                </a:solidFill>
              </a:rPr>
              <a:t>V</a:t>
            </a:r>
            <a:r>
              <a:rPr altLang="en-US" b="1" sz="2000" lang="en-US">
                <a:solidFill>
                  <a:srgbClr val="FFFFFF"/>
                </a:solidFill>
              </a:rPr>
              <a:t>`</a:t>
            </a:r>
            <a:r>
              <a:rPr altLang="en-US" b="1" sz="2000" lang="en-US">
                <a:solidFill>
                  <a:srgbClr val="FFFFFF"/>
                </a:solidFill>
              </a:rPr>
              <a:t>)</a:t>
            </a:r>
            <a:endParaRPr b="1" sz="2000" lang="en-GB">
              <a:solidFill>
                <a:srgbClr val="FFFFFF"/>
              </a:solidFill>
            </a:endParaRPr>
          </a:p>
        </p:txBody>
      </p:sp>
      <p:sp>
        <p:nvSpPr>
          <p:cNvPr id="1048656" name=""/>
          <p:cNvSpPr txBox="1"/>
          <p:nvPr/>
        </p:nvSpPr>
        <p:spPr>
          <a:xfrm>
            <a:off x="572000" y="1170497"/>
            <a:ext cx="4360314" cy="2834640"/>
          </a:xfrm>
          <a:prstGeom prst="rect"/>
        </p:spPr>
        <p:txBody>
          <a:bodyPr rtlCol="0" wrap="square">
            <a:spAutoFit/>
          </a:bodyPr>
          <a:p>
            <a:pPr>
              <a:lnSpc>
                <a:spcPct val="150000"/>
              </a:lnSpc>
            </a:pPr>
            <a:r>
              <a:rPr b="0" sz="2000" lang="en-US">
                <a:solidFill>
                  <a:srgbClr val="000000"/>
                </a:solidFill>
              </a:rPr>
              <a:t>I</a:t>
            </a:r>
            <a:r>
              <a:rPr b="0" sz="2000" lang="en-US">
                <a:solidFill>
                  <a:srgbClr val="000000"/>
                </a:solidFill>
              </a:rPr>
              <a:t>t</a:t>
            </a:r>
            <a:r>
              <a:rPr b="0" sz="2000" lang="en-US">
                <a:solidFill>
                  <a:srgbClr val="000000"/>
                </a:solidFill>
              </a:rPr>
              <a:t> </a:t>
            </a:r>
            <a:r>
              <a:rPr b="0" sz="2000" lang="en-US">
                <a:solidFill>
                  <a:srgbClr val="000000"/>
                </a:solidFill>
              </a:rPr>
              <a:t>i</a:t>
            </a:r>
            <a:r>
              <a:rPr b="0" sz="2000" lang="en-US">
                <a:solidFill>
                  <a:srgbClr val="000000"/>
                </a:solidFill>
              </a:rPr>
              <a:t>s</a:t>
            </a:r>
            <a:r>
              <a:rPr b="0" sz="2000" lang="en-US">
                <a:solidFill>
                  <a:srgbClr val="000000"/>
                </a:solidFill>
              </a:rPr>
              <a:t> </a:t>
            </a:r>
            <a:r>
              <a:rPr b="0" sz="2000" lang="en-US">
                <a:solidFill>
                  <a:srgbClr val="000000"/>
                </a:solidFill>
              </a:rPr>
              <a:t>d</a:t>
            </a:r>
            <a:r>
              <a:rPr b="0" sz="2000" lang="en-US">
                <a:solidFill>
                  <a:srgbClr val="000000"/>
                </a:solidFill>
              </a:rPr>
              <a:t>e</a:t>
            </a:r>
            <a:r>
              <a:rPr b="0" sz="2000" lang="en-US">
                <a:solidFill>
                  <a:srgbClr val="000000"/>
                </a:solidFill>
              </a:rPr>
              <a:t>f</a:t>
            </a:r>
            <a:r>
              <a:rPr b="0" sz="2000" lang="en-US">
                <a:solidFill>
                  <a:srgbClr val="000000"/>
                </a:solidFill>
              </a:rPr>
              <a:t>i</a:t>
            </a:r>
            <a:r>
              <a:rPr b="0" sz="2000" lang="en-US">
                <a:solidFill>
                  <a:srgbClr val="000000"/>
                </a:solidFill>
              </a:rPr>
              <a:t>ned</a:t>
            </a:r>
            <a:r>
              <a:rPr b="0" sz="2000" lang="en-US">
                <a:solidFill>
                  <a:srgbClr val="000000"/>
                </a:solidFill>
              </a:rPr>
              <a:t> as</a:t>
            </a:r>
            <a:r>
              <a:rPr b="0" sz="2000" lang="en-US">
                <a:solidFill>
                  <a:srgbClr val="000000"/>
                </a:solidFill>
              </a:rPr>
              <a:t> </a:t>
            </a:r>
            <a:r>
              <a:rPr b="0" sz="2000" lang="en-US">
                <a:solidFill>
                  <a:srgbClr val="000000"/>
                </a:solidFill>
              </a:rPr>
              <a:t>t</a:t>
            </a:r>
            <a:r>
              <a:rPr b="0" sz="2000" lang="en-US">
                <a:solidFill>
                  <a:srgbClr val="000000"/>
                </a:solidFill>
              </a:rPr>
              <a:t>h</a:t>
            </a:r>
            <a:r>
              <a:rPr b="0" sz="2000" lang="en-US">
                <a:solidFill>
                  <a:srgbClr val="000000"/>
                </a:solidFill>
              </a:rPr>
              <a:t>e</a:t>
            </a:r>
            <a:r>
              <a:rPr b="0" sz="2000" lang="en-US">
                <a:solidFill>
                  <a:srgbClr val="000000"/>
                </a:solidFill>
              </a:rPr>
              <a:t> </a:t>
            </a:r>
            <a:r>
              <a:rPr b="0" sz="2000" lang="en-US">
                <a:solidFill>
                  <a:srgbClr val="000000"/>
                </a:solidFill>
              </a:rPr>
              <a:t>number</a:t>
            </a:r>
            <a:r>
              <a:rPr b="0" sz="2000" lang="en-US">
                <a:solidFill>
                  <a:srgbClr val="000000"/>
                </a:solidFill>
              </a:rPr>
              <a:t> of</a:t>
            </a:r>
            <a:r>
              <a:rPr b="0" sz="2000" lang="en-US">
                <a:solidFill>
                  <a:srgbClr val="000000"/>
                </a:solidFill>
              </a:rPr>
              <a:t> </a:t>
            </a:r>
            <a:r>
              <a:rPr b="0" sz="2000" lang="en-US">
                <a:solidFill>
                  <a:srgbClr val="000000"/>
                </a:solidFill>
              </a:rPr>
              <a:t>w</a:t>
            </a:r>
            <a:r>
              <a:rPr b="0" sz="2000" lang="en-US">
                <a:solidFill>
                  <a:srgbClr val="000000"/>
                </a:solidFill>
              </a:rPr>
              <a:t>a</a:t>
            </a:r>
            <a:r>
              <a:rPr b="0" sz="2000" lang="en-US">
                <a:solidFill>
                  <a:srgbClr val="000000"/>
                </a:solidFill>
              </a:rPr>
              <a:t>v</a:t>
            </a:r>
            <a:r>
              <a:rPr b="0" sz="2000" lang="en-US">
                <a:solidFill>
                  <a:srgbClr val="000000"/>
                </a:solidFill>
              </a:rPr>
              <a:t>e</a:t>
            </a:r>
            <a:r>
              <a:rPr b="0" sz="2000" lang="en-US">
                <a:solidFill>
                  <a:srgbClr val="000000"/>
                </a:solidFill>
              </a:rPr>
              <a:t>l</a:t>
            </a:r>
            <a:r>
              <a:rPr b="0" sz="2000" lang="en-US">
                <a:solidFill>
                  <a:srgbClr val="000000"/>
                </a:solidFill>
              </a:rPr>
              <a:t>e</a:t>
            </a:r>
            <a:r>
              <a:rPr b="0" sz="2000" lang="en-US">
                <a:solidFill>
                  <a:srgbClr val="000000"/>
                </a:solidFill>
              </a:rPr>
              <a:t>ngths</a:t>
            </a:r>
            <a:r>
              <a:rPr b="0" sz="2000" lang="en-US">
                <a:solidFill>
                  <a:srgbClr val="000000"/>
                </a:solidFill>
              </a:rPr>
              <a:t> </a:t>
            </a:r>
            <a:r>
              <a:rPr b="0" sz="2000" lang="en-US">
                <a:solidFill>
                  <a:srgbClr val="000000"/>
                </a:solidFill>
              </a:rPr>
              <a:t>p</a:t>
            </a:r>
            <a:r>
              <a:rPr b="0" sz="2000" lang="en-US">
                <a:solidFill>
                  <a:srgbClr val="000000"/>
                </a:solidFill>
              </a:rPr>
              <a:t>e</a:t>
            </a:r>
            <a:r>
              <a:rPr b="0" sz="2000" lang="en-US">
                <a:solidFill>
                  <a:srgbClr val="000000"/>
                </a:solidFill>
              </a:rPr>
              <a:t>r</a:t>
            </a:r>
            <a:r>
              <a:rPr b="0" sz="2000" lang="en-US">
                <a:solidFill>
                  <a:srgbClr val="000000"/>
                </a:solidFill>
              </a:rPr>
              <a:t> </a:t>
            </a:r>
            <a:r>
              <a:rPr b="0" sz="2000" lang="en-US">
                <a:solidFill>
                  <a:srgbClr val="000000"/>
                </a:solidFill>
              </a:rPr>
              <a:t>u</a:t>
            </a:r>
            <a:r>
              <a:rPr b="0" sz="2000" lang="en-US">
                <a:solidFill>
                  <a:srgbClr val="000000"/>
                </a:solidFill>
              </a:rPr>
              <a:t>n</a:t>
            </a:r>
            <a:r>
              <a:rPr b="0" sz="2000" lang="en-US">
                <a:solidFill>
                  <a:srgbClr val="000000"/>
                </a:solidFill>
              </a:rPr>
              <a:t>i</a:t>
            </a:r>
            <a:r>
              <a:rPr b="0" sz="2000" lang="en-US">
                <a:solidFill>
                  <a:srgbClr val="000000"/>
                </a:solidFill>
              </a:rPr>
              <a:t>t</a:t>
            </a:r>
            <a:r>
              <a:rPr b="0" sz="2000" lang="en-US">
                <a:solidFill>
                  <a:srgbClr val="000000"/>
                </a:solidFill>
              </a:rPr>
              <a:t> </a:t>
            </a:r>
            <a:r>
              <a:rPr b="0" sz="2000" lang="en-US">
                <a:solidFill>
                  <a:srgbClr val="000000"/>
                </a:solidFill>
              </a:rPr>
              <a:t>length.</a:t>
            </a:r>
            <a:r>
              <a:rPr b="0" sz="2000" lang="en-US">
                <a:solidFill>
                  <a:srgbClr val="000000"/>
                </a:solidFill>
              </a:rPr>
              <a:t> </a:t>
            </a:r>
            <a:r>
              <a:rPr b="0" sz="2000" lang="en-US">
                <a:solidFill>
                  <a:srgbClr val="000000"/>
                </a:solidFill>
              </a:rPr>
              <a:t>Its</a:t>
            </a:r>
            <a:r>
              <a:rPr b="0" sz="2000" lang="en-US">
                <a:solidFill>
                  <a:srgbClr val="000000"/>
                </a:solidFill>
              </a:rPr>
              <a:t> </a:t>
            </a:r>
            <a:r>
              <a:rPr b="0" sz="2000" lang="en-US">
                <a:solidFill>
                  <a:srgbClr val="000000"/>
                </a:solidFill>
              </a:rPr>
              <a:t>u</a:t>
            </a:r>
            <a:r>
              <a:rPr b="0" sz="2000" lang="en-US">
                <a:solidFill>
                  <a:srgbClr val="000000"/>
                </a:solidFill>
              </a:rPr>
              <a:t>n</a:t>
            </a:r>
            <a:r>
              <a:rPr b="0" sz="2000" lang="en-US">
                <a:solidFill>
                  <a:srgbClr val="000000"/>
                </a:solidFill>
              </a:rPr>
              <a:t>i</a:t>
            </a:r>
            <a:r>
              <a:rPr b="0" sz="2000" lang="en-US">
                <a:solidFill>
                  <a:srgbClr val="000000"/>
                </a:solidFill>
              </a:rPr>
              <a:t>t</a:t>
            </a:r>
            <a:r>
              <a:rPr b="0" sz="2000" lang="en-US">
                <a:solidFill>
                  <a:srgbClr val="000000"/>
                </a:solidFill>
              </a:rPr>
              <a:t> </a:t>
            </a:r>
            <a:r>
              <a:rPr b="0" sz="2000" lang="en-US">
                <a:solidFill>
                  <a:srgbClr val="000000"/>
                </a:solidFill>
              </a:rPr>
              <a:t>is </a:t>
            </a:r>
            <a:r>
              <a:rPr b="0" sz="2000" lang="en-US">
                <a:solidFill>
                  <a:srgbClr val="000000"/>
                </a:solidFill>
              </a:rPr>
              <a:t>r</a:t>
            </a:r>
            <a:r>
              <a:rPr b="0" sz="2000" lang="en-US">
                <a:solidFill>
                  <a:srgbClr val="000000"/>
                </a:solidFill>
              </a:rPr>
              <a:t>e</a:t>
            </a:r>
            <a:r>
              <a:rPr b="0" sz="2000" lang="en-US">
                <a:solidFill>
                  <a:srgbClr val="000000"/>
                </a:solidFill>
              </a:rPr>
              <a:t>c</a:t>
            </a:r>
            <a:r>
              <a:rPr b="0" sz="2000" lang="en-US">
                <a:solidFill>
                  <a:srgbClr val="000000"/>
                </a:solidFill>
              </a:rPr>
              <a:t>i</a:t>
            </a:r>
            <a:r>
              <a:rPr b="0" sz="2000" lang="en-US">
                <a:solidFill>
                  <a:srgbClr val="000000"/>
                </a:solidFill>
              </a:rPr>
              <a:t>p</a:t>
            </a:r>
            <a:r>
              <a:rPr b="0" sz="2000" lang="en-US">
                <a:solidFill>
                  <a:srgbClr val="000000"/>
                </a:solidFill>
              </a:rPr>
              <a:t>rocal</a:t>
            </a:r>
            <a:r>
              <a:rPr b="0" sz="2000" lang="en-US">
                <a:solidFill>
                  <a:srgbClr val="000000"/>
                </a:solidFill>
              </a:rPr>
              <a:t> of</a:t>
            </a:r>
            <a:r>
              <a:rPr b="0" sz="2000" lang="en-US">
                <a:solidFill>
                  <a:srgbClr val="000000"/>
                </a:solidFill>
              </a:rPr>
              <a:t> </a:t>
            </a:r>
            <a:r>
              <a:rPr b="0" sz="2000" lang="en-US">
                <a:solidFill>
                  <a:srgbClr val="000000"/>
                </a:solidFill>
              </a:rPr>
              <a:t>w</a:t>
            </a:r>
            <a:r>
              <a:rPr b="0" sz="2000" lang="en-US">
                <a:solidFill>
                  <a:srgbClr val="000000"/>
                </a:solidFill>
              </a:rPr>
              <a:t>a</a:t>
            </a:r>
            <a:r>
              <a:rPr b="0" sz="2000" lang="en-US">
                <a:solidFill>
                  <a:srgbClr val="000000"/>
                </a:solidFill>
              </a:rPr>
              <a:t>v</a:t>
            </a:r>
            <a:r>
              <a:rPr b="0" sz="2000" lang="en-US">
                <a:solidFill>
                  <a:srgbClr val="000000"/>
                </a:solidFill>
              </a:rPr>
              <a:t>e</a:t>
            </a:r>
            <a:r>
              <a:rPr b="0" sz="2000" lang="en-US">
                <a:solidFill>
                  <a:srgbClr val="000000"/>
                </a:solidFill>
              </a:rPr>
              <a:t>l</a:t>
            </a:r>
            <a:r>
              <a:rPr b="0" sz="2000" lang="en-US">
                <a:solidFill>
                  <a:srgbClr val="000000"/>
                </a:solidFill>
              </a:rPr>
              <a:t>ength</a:t>
            </a:r>
            <a:endParaRPr b="0" sz="2000" lang="en-GB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endParaRPr b="0" sz="2000" lang="en-GB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b="1" sz="2000" lang="en-US">
                <a:solidFill>
                  <a:srgbClr val="000000"/>
                </a:solidFill>
              </a:rPr>
              <a:t>U</a:t>
            </a:r>
            <a:r>
              <a:rPr b="1" sz="2000" lang="en-US">
                <a:solidFill>
                  <a:srgbClr val="000000"/>
                </a:solidFill>
              </a:rPr>
              <a:t>n</a:t>
            </a:r>
            <a:r>
              <a:rPr b="1" sz="2000" lang="en-US">
                <a:solidFill>
                  <a:srgbClr val="000000"/>
                </a:solidFill>
              </a:rPr>
              <a:t>i</a:t>
            </a:r>
            <a:r>
              <a:rPr b="1" sz="2000" lang="en-US">
                <a:solidFill>
                  <a:srgbClr val="000000"/>
                </a:solidFill>
              </a:rPr>
              <a:t>t</a:t>
            </a:r>
            <a:r>
              <a:rPr b="1" sz="2000" lang="en-US">
                <a:solidFill>
                  <a:srgbClr val="000000"/>
                </a:solidFill>
              </a:rPr>
              <a:t> </a:t>
            </a:r>
            <a:r>
              <a:rPr b="1" sz="2000" lang="en-US">
                <a:solidFill>
                  <a:srgbClr val="000000"/>
                </a:solidFill>
              </a:rPr>
              <a:t>:</a:t>
            </a:r>
            <a:r>
              <a:rPr b="1" sz="2000" lang="en-US">
                <a:solidFill>
                  <a:srgbClr val="000000"/>
                </a:solidFill>
              </a:rPr>
              <a:t> </a:t>
            </a:r>
            <a:r>
              <a:rPr b="1" sz="2000" lang="en-US">
                <a:solidFill>
                  <a:srgbClr val="000000"/>
                </a:solidFill>
              </a:rPr>
              <a:t>m</a:t>
            </a:r>
            <a:r>
              <a:rPr b="1" sz="2000" lang="en-US">
                <a:solidFill>
                  <a:srgbClr val="000000"/>
                </a:solidFill>
              </a:rPr>
              <a:t> </a:t>
            </a:r>
            <a:r>
              <a:rPr b="1" sz="2000" lang="en-US">
                <a:solidFill>
                  <a:srgbClr val="000000"/>
                </a:solidFill>
              </a:rPr>
              <a:t>p</a:t>
            </a:r>
            <a:r>
              <a:rPr b="1" sz="2000" lang="en-US">
                <a:solidFill>
                  <a:srgbClr val="000000"/>
                </a:solidFill>
              </a:rPr>
              <a:t>o</a:t>
            </a:r>
            <a:r>
              <a:rPr b="1" sz="2000" lang="en-US">
                <a:solidFill>
                  <a:srgbClr val="000000"/>
                </a:solidFill>
              </a:rPr>
              <a:t>w</a:t>
            </a:r>
            <a:r>
              <a:rPr b="1" sz="2000" lang="en-US">
                <a:solidFill>
                  <a:srgbClr val="000000"/>
                </a:solidFill>
              </a:rPr>
              <a:t>e</a:t>
            </a:r>
            <a:r>
              <a:rPr b="1" sz="2000" lang="en-US">
                <a:solidFill>
                  <a:srgbClr val="000000"/>
                </a:solidFill>
              </a:rPr>
              <a:t>r</a:t>
            </a:r>
            <a:r>
              <a:rPr b="1" sz="2000" lang="en-US">
                <a:solidFill>
                  <a:srgbClr val="000000"/>
                </a:solidFill>
              </a:rPr>
              <a:t> </a:t>
            </a:r>
            <a:r>
              <a:rPr b="1" sz="2000" lang="en-US">
                <a:solidFill>
                  <a:srgbClr val="000000"/>
                </a:solidFill>
              </a:rPr>
              <a:t>-</a:t>
            </a:r>
            <a:r>
              <a:rPr b="1" sz="2000" lang="en-US">
                <a:solidFill>
                  <a:srgbClr val="000000"/>
                </a:solidFill>
              </a:rPr>
              <a:t>1</a:t>
            </a:r>
            <a:r>
              <a:rPr b="1" sz="2000" lang="en-US">
                <a:solidFill>
                  <a:srgbClr val="000000"/>
                </a:solidFill>
              </a:rPr>
              <a:t> </a:t>
            </a:r>
            <a:r>
              <a:rPr b="1" sz="2000" lang="en-US">
                <a:solidFill>
                  <a:srgbClr val="000000"/>
                </a:solidFill>
              </a:rPr>
              <a:t>o</a:t>
            </a:r>
            <a:r>
              <a:rPr b="1" sz="2000" lang="en-US">
                <a:solidFill>
                  <a:srgbClr val="000000"/>
                </a:solidFill>
              </a:rPr>
              <a:t>r</a:t>
            </a:r>
            <a:r>
              <a:rPr b="1" sz="2000" lang="en-US">
                <a:solidFill>
                  <a:srgbClr val="000000"/>
                </a:solidFill>
              </a:rPr>
              <a:t> </a:t>
            </a:r>
            <a:r>
              <a:rPr b="1" sz="2000" lang="en-US">
                <a:solidFill>
                  <a:srgbClr val="000000"/>
                </a:solidFill>
              </a:rPr>
              <a:t>c</a:t>
            </a:r>
            <a:r>
              <a:rPr b="1" sz="2000" lang="en-US">
                <a:solidFill>
                  <a:srgbClr val="000000"/>
                </a:solidFill>
              </a:rPr>
              <a:t>o</a:t>
            </a:r>
            <a:r>
              <a:rPr b="1" sz="2000" lang="en-US">
                <a:solidFill>
                  <a:srgbClr val="000000"/>
                </a:solidFill>
              </a:rPr>
              <a:t>m</a:t>
            </a:r>
            <a:r>
              <a:rPr b="1" sz="2000" lang="en-US">
                <a:solidFill>
                  <a:srgbClr val="000000"/>
                </a:solidFill>
              </a:rPr>
              <a:t>m</a:t>
            </a:r>
            <a:r>
              <a:rPr b="1" sz="2000" lang="en-US">
                <a:solidFill>
                  <a:srgbClr val="000000"/>
                </a:solidFill>
              </a:rPr>
              <a:t>o</a:t>
            </a:r>
            <a:r>
              <a:rPr b="1" sz="2000" lang="en-US">
                <a:solidFill>
                  <a:srgbClr val="000000"/>
                </a:solidFill>
              </a:rPr>
              <a:t>n</a:t>
            </a:r>
            <a:r>
              <a:rPr b="1" sz="2000" lang="en-US">
                <a:solidFill>
                  <a:srgbClr val="000000"/>
                </a:solidFill>
              </a:rPr>
              <a:t>ly</a:t>
            </a:r>
            <a:r>
              <a:rPr b="1" sz="2000" lang="en-US">
                <a:solidFill>
                  <a:srgbClr val="000000"/>
                </a:solidFill>
              </a:rPr>
              <a:t> </a:t>
            </a:r>
            <a:r>
              <a:rPr b="1" sz="2000" lang="en-US">
                <a:solidFill>
                  <a:srgbClr val="000000"/>
                </a:solidFill>
              </a:rPr>
              <a:t>u</a:t>
            </a:r>
            <a:r>
              <a:rPr b="1" sz="2000" lang="en-US">
                <a:solidFill>
                  <a:srgbClr val="000000"/>
                </a:solidFill>
              </a:rPr>
              <a:t>s</a:t>
            </a:r>
            <a:r>
              <a:rPr b="1" sz="2000" lang="en-US">
                <a:solidFill>
                  <a:srgbClr val="000000"/>
                </a:solidFill>
              </a:rPr>
              <a:t>e</a:t>
            </a:r>
            <a:r>
              <a:rPr b="1" sz="2000" lang="en-US">
                <a:solidFill>
                  <a:srgbClr val="000000"/>
                </a:solidFill>
              </a:rPr>
              <a:t>d</a:t>
            </a:r>
            <a:r>
              <a:rPr b="1" sz="2000" lang="en-US">
                <a:solidFill>
                  <a:srgbClr val="000000"/>
                </a:solidFill>
              </a:rPr>
              <a:t> </a:t>
            </a:r>
            <a:r>
              <a:rPr b="1" sz="2000" lang="en-US">
                <a:solidFill>
                  <a:srgbClr val="000000"/>
                </a:solidFill>
              </a:rPr>
              <a:t>u</a:t>
            </a:r>
            <a:r>
              <a:rPr b="1" sz="2000" lang="en-US">
                <a:solidFill>
                  <a:srgbClr val="000000"/>
                </a:solidFill>
              </a:rPr>
              <a:t>n</a:t>
            </a:r>
            <a:r>
              <a:rPr b="1" sz="2000" lang="en-US">
                <a:solidFill>
                  <a:srgbClr val="000000"/>
                </a:solidFill>
              </a:rPr>
              <a:t>i</a:t>
            </a:r>
            <a:r>
              <a:rPr b="1" sz="2000" lang="en-US">
                <a:solidFill>
                  <a:srgbClr val="000000"/>
                </a:solidFill>
              </a:rPr>
              <a:t>t</a:t>
            </a:r>
            <a:r>
              <a:rPr b="1" sz="2000" lang="en-US">
                <a:solidFill>
                  <a:srgbClr val="000000"/>
                </a:solidFill>
              </a:rPr>
              <a:t> </a:t>
            </a:r>
            <a:r>
              <a:rPr b="1" sz="2000" lang="en-US">
                <a:solidFill>
                  <a:srgbClr val="000000"/>
                </a:solidFill>
              </a:rPr>
              <a:t>i</a:t>
            </a:r>
            <a:r>
              <a:rPr b="1" sz="2000" lang="en-US">
                <a:solidFill>
                  <a:srgbClr val="000000"/>
                </a:solidFill>
              </a:rPr>
              <a:t>s</a:t>
            </a:r>
            <a:r>
              <a:rPr b="1" sz="2000" lang="en-US">
                <a:solidFill>
                  <a:srgbClr val="000000"/>
                </a:solidFill>
              </a:rPr>
              <a:t> </a:t>
            </a:r>
            <a:r>
              <a:rPr b="1" sz="2000" lang="en-US">
                <a:solidFill>
                  <a:srgbClr val="000000"/>
                </a:solidFill>
              </a:rPr>
              <a:t>c</a:t>
            </a:r>
            <a:r>
              <a:rPr b="1" sz="2000" lang="en-US">
                <a:solidFill>
                  <a:srgbClr val="000000"/>
                </a:solidFill>
              </a:rPr>
              <a:t>m</a:t>
            </a:r>
            <a:r>
              <a:rPr b="1" sz="2000" lang="en-US">
                <a:solidFill>
                  <a:srgbClr val="000000"/>
                </a:solidFill>
              </a:rPr>
              <a:t> </a:t>
            </a:r>
            <a:r>
              <a:rPr b="1" sz="2000" lang="en-US">
                <a:solidFill>
                  <a:srgbClr val="000000"/>
                </a:solidFill>
              </a:rPr>
              <a:t>p</a:t>
            </a:r>
            <a:r>
              <a:rPr b="1" sz="2000" lang="en-US">
                <a:solidFill>
                  <a:srgbClr val="000000"/>
                </a:solidFill>
              </a:rPr>
              <a:t>o</a:t>
            </a:r>
            <a:r>
              <a:rPr b="1" sz="2000" lang="en-US">
                <a:solidFill>
                  <a:srgbClr val="000000"/>
                </a:solidFill>
              </a:rPr>
              <a:t>w</a:t>
            </a:r>
            <a:r>
              <a:rPr b="1" sz="2000" lang="en-US">
                <a:solidFill>
                  <a:srgbClr val="000000"/>
                </a:solidFill>
              </a:rPr>
              <a:t>e</a:t>
            </a:r>
            <a:r>
              <a:rPr b="1" sz="2000" lang="en-US">
                <a:solidFill>
                  <a:srgbClr val="000000"/>
                </a:solidFill>
              </a:rPr>
              <a:t>r</a:t>
            </a:r>
            <a:r>
              <a:rPr b="1" sz="2000" lang="en-US">
                <a:solidFill>
                  <a:srgbClr val="000000"/>
                </a:solidFill>
              </a:rPr>
              <a:t> </a:t>
            </a:r>
            <a:r>
              <a:rPr b="1" sz="2000" lang="en-US">
                <a:solidFill>
                  <a:srgbClr val="000000"/>
                </a:solidFill>
              </a:rPr>
              <a:t>-</a:t>
            </a:r>
            <a:r>
              <a:rPr b="1" sz="2000" lang="en-US">
                <a:solidFill>
                  <a:srgbClr val="000000"/>
                </a:solidFill>
              </a:rPr>
              <a:t>1</a:t>
            </a:r>
            <a:r>
              <a:rPr b="1" sz="2000" lang="en-US">
                <a:solidFill>
                  <a:srgbClr val="000000"/>
                </a:solidFill>
              </a:rPr>
              <a:t> </a:t>
            </a:r>
            <a:r>
              <a:rPr b="1" sz="2000" lang="en-US">
                <a:solidFill>
                  <a:srgbClr val="000000"/>
                </a:solidFill>
              </a:rPr>
              <a:t>(</a:t>
            </a:r>
            <a:r>
              <a:rPr b="1" sz="2000" lang="en-US">
                <a:solidFill>
                  <a:srgbClr val="000000"/>
                </a:solidFill>
              </a:rPr>
              <a:t>i</a:t>
            </a:r>
            <a:r>
              <a:rPr b="1" sz="2000" lang="en-US">
                <a:solidFill>
                  <a:srgbClr val="000000"/>
                </a:solidFill>
              </a:rPr>
              <a:t>t</a:t>
            </a:r>
            <a:r>
              <a:rPr b="1" sz="2000" lang="en-US">
                <a:solidFill>
                  <a:srgbClr val="000000"/>
                </a:solidFill>
              </a:rPr>
              <a:t> </a:t>
            </a:r>
            <a:r>
              <a:rPr b="1" sz="2000" lang="en-US">
                <a:solidFill>
                  <a:srgbClr val="000000"/>
                </a:solidFill>
              </a:rPr>
              <a:t>i</a:t>
            </a:r>
            <a:r>
              <a:rPr b="1" sz="2000" lang="en-US">
                <a:solidFill>
                  <a:srgbClr val="000000"/>
                </a:solidFill>
              </a:rPr>
              <a:t>s</a:t>
            </a:r>
            <a:r>
              <a:rPr b="1" sz="2000" lang="en-US">
                <a:solidFill>
                  <a:srgbClr val="000000"/>
                </a:solidFill>
              </a:rPr>
              <a:t> </a:t>
            </a:r>
            <a:r>
              <a:rPr b="1" sz="2000" lang="en-US">
                <a:solidFill>
                  <a:srgbClr val="000000"/>
                </a:solidFill>
              </a:rPr>
              <a:t>n</a:t>
            </a:r>
            <a:r>
              <a:rPr b="1" sz="2000" lang="en-US">
                <a:solidFill>
                  <a:srgbClr val="000000"/>
                </a:solidFill>
              </a:rPr>
              <a:t>o</a:t>
            </a:r>
            <a:r>
              <a:rPr b="1" sz="2000" lang="en-US">
                <a:solidFill>
                  <a:srgbClr val="000000"/>
                </a:solidFill>
              </a:rPr>
              <a:t>t</a:t>
            </a:r>
            <a:r>
              <a:rPr b="1" sz="2000" lang="en-US">
                <a:solidFill>
                  <a:srgbClr val="000000"/>
                </a:solidFill>
              </a:rPr>
              <a:t> </a:t>
            </a:r>
            <a:r>
              <a:rPr b="1" sz="2000" lang="en-US">
                <a:solidFill>
                  <a:srgbClr val="000000"/>
                </a:solidFill>
              </a:rPr>
              <a:t>S</a:t>
            </a:r>
            <a:r>
              <a:rPr b="1" sz="2000" lang="en-US">
                <a:solidFill>
                  <a:srgbClr val="000000"/>
                </a:solidFill>
              </a:rPr>
              <a:t>I</a:t>
            </a:r>
            <a:r>
              <a:rPr b="1" sz="2000" lang="en-US">
                <a:solidFill>
                  <a:srgbClr val="000000"/>
                </a:solidFill>
              </a:rPr>
              <a:t> </a:t>
            </a:r>
            <a:r>
              <a:rPr b="1" sz="2000" lang="en-US">
                <a:solidFill>
                  <a:srgbClr val="000000"/>
                </a:solidFill>
              </a:rPr>
              <a:t>unit</a:t>
            </a:r>
            <a:r>
              <a:rPr b="1" sz="2000" lang="en-US">
                <a:solidFill>
                  <a:srgbClr val="000000"/>
                </a:solidFill>
              </a:rPr>
              <a:t>)</a:t>
            </a:r>
            <a:endParaRPr b="1" sz="2000" lang="en-GB">
              <a:solidFill>
                <a:srgbClr val="000000"/>
              </a:solidFill>
            </a:endParaRPr>
          </a:p>
        </p:txBody>
      </p:sp>
      <p:pic>
        <p:nvPicPr>
          <p:cNvPr id="2097168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5531669" y="1188811"/>
            <a:ext cx="2708103" cy="2765876"/>
          </a:xfrm>
          <a:prstGeom prst="rect"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"/>
          <p:cNvSpPr txBox="1"/>
          <p:nvPr/>
        </p:nvSpPr>
        <p:spPr>
          <a:xfrm>
            <a:off x="2571999" y="180901"/>
            <a:ext cx="4000000" cy="383540"/>
          </a:xfrm>
          <a:prstGeom prst="rect"/>
        </p:spPr>
        <p:txBody>
          <a:bodyPr rtlCol="0" wrap="square">
            <a:spAutoFit/>
          </a:bodyPr>
          <a:p>
            <a:pPr algn="ctr"/>
            <a:r>
              <a:rPr b="1" sz="2000" lang="en-US">
                <a:solidFill>
                  <a:srgbClr val="FFFFFF"/>
                </a:solidFill>
              </a:rPr>
              <a:t>FREQUENCY (V)</a:t>
            </a:r>
            <a:endParaRPr b="1" sz="2000" lang="en-GB">
              <a:solidFill>
                <a:srgbClr val="FFFFFF"/>
              </a:solidFill>
            </a:endParaRPr>
          </a:p>
        </p:txBody>
      </p:sp>
      <p:sp>
        <p:nvSpPr>
          <p:cNvPr id="1048658" name=""/>
          <p:cNvSpPr txBox="1"/>
          <p:nvPr/>
        </p:nvSpPr>
        <p:spPr>
          <a:xfrm>
            <a:off x="499139" y="849850"/>
            <a:ext cx="7524479" cy="3291840"/>
          </a:xfrm>
          <a:prstGeom prst="rect"/>
        </p:spPr>
        <p:txBody>
          <a:bodyPr rtlCol="0" wrap="square">
            <a:spAutoFit/>
          </a:bodyPr>
          <a:p>
            <a:r>
              <a:rPr b="0" sz="1800" lang="en-US">
                <a:solidFill>
                  <a:srgbClr val="000000"/>
                </a:solidFill>
              </a:rPr>
              <a:t>I</a:t>
            </a:r>
            <a:r>
              <a:rPr b="0" sz="1800" lang="en-US">
                <a:solidFill>
                  <a:srgbClr val="000000"/>
                </a:solidFill>
              </a:rPr>
              <a:t>t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i</a:t>
            </a:r>
            <a:r>
              <a:rPr b="0" sz="1800" lang="en-US">
                <a:solidFill>
                  <a:srgbClr val="000000"/>
                </a:solidFill>
              </a:rPr>
              <a:t>s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d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f</a:t>
            </a:r>
            <a:r>
              <a:rPr b="0" sz="1800" lang="en-US">
                <a:solidFill>
                  <a:srgbClr val="000000"/>
                </a:solidFill>
              </a:rPr>
              <a:t>i</a:t>
            </a:r>
            <a:r>
              <a:rPr b="0" sz="1800" lang="en-US">
                <a:solidFill>
                  <a:srgbClr val="000000"/>
                </a:solidFill>
              </a:rPr>
              <a:t>n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d</a:t>
            </a:r>
            <a:r>
              <a:rPr b="0" sz="1800" lang="en-US">
                <a:solidFill>
                  <a:srgbClr val="000000"/>
                </a:solidFill>
              </a:rPr>
              <a:t> as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t</a:t>
            </a:r>
            <a:r>
              <a:rPr b="0" sz="1800" lang="en-US">
                <a:solidFill>
                  <a:srgbClr val="000000"/>
                </a:solidFill>
              </a:rPr>
              <a:t>h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D66565"/>
                </a:solidFill>
              </a:rPr>
              <a:t>n</a:t>
            </a:r>
            <a:r>
              <a:rPr b="0" sz="1800" lang="en-US">
                <a:solidFill>
                  <a:srgbClr val="D66565"/>
                </a:solidFill>
              </a:rPr>
              <a:t>u</a:t>
            </a:r>
            <a:r>
              <a:rPr b="0" sz="1800" lang="en-US">
                <a:solidFill>
                  <a:srgbClr val="D66565"/>
                </a:solidFill>
              </a:rPr>
              <a:t>m</a:t>
            </a:r>
            <a:r>
              <a:rPr b="0" sz="1800" lang="en-US">
                <a:solidFill>
                  <a:srgbClr val="D66565"/>
                </a:solidFill>
              </a:rPr>
              <a:t>b</a:t>
            </a:r>
            <a:r>
              <a:rPr b="0" sz="1800" lang="en-US">
                <a:solidFill>
                  <a:srgbClr val="D66565"/>
                </a:solidFill>
              </a:rPr>
              <a:t>er</a:t>
            </a:r>
            <a:r>
              <a:rPr b="0" sz="1800" lang="en-US">
                <a:solidFill>
                  <a:srgbClr val="D66565"/>
                </a:solidFill>
              </a:rPr>
              <a:t> of</a:t>
            </a:r>
            <a:r>
              <a:rPr b="0" sz="1800" lang="en-US">
                <a:solidFill>
                  <a:srgbClr val="D66565"/>
                </a:solidFill>
              </a:rPr>
              <a:t> </a:t>
            </a:r>
            <a:r>
              <a:rPr b="0" sz="1800" lang="en-US">
                <a:solidFill>
                  <a:srgbClr val="D66565"/>
                </a:solidFill>
              </a:rPr>
              <a:t>waves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t</a:t>
            </a:r>
            <a:r>
              <a:rPr b="0" sz="1800" lang="en-US">
                <a:solidFill>
                  <a:srgbClr val="000000"/>
                </a:solidFill>
              </a:rPr>
              <a:t>h</a:t>
            </a:r>
            <a:r>
              <a:rPr b="0" sz="1800" lang="en-US">
                <a:solidFill>
                  <a:srgbClr val="000000"/>
                </a:solidFill>
              </a:rPr>
              <a:t>a</a:t>
            </a:r>
            <a:r>
              <a:rPr b="0" sz="1800" lang="en-US">
                <a:solidFill>
                  <a:srgbClr val="000000"/>
                </a:solidFill>
              </a:rPr>
              <a:t>t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p</a:t>
            </a:r>
            <a:r>
              <a:rPr b="0" sz="1800" lang="en-US">
                <a:solidFill>
                  <a:srgbClr val="000000"/>
                </a:solidFill>
              </a:rPr>
              <a:t>a</a:t>
            </a:r>
            <a:r>
              <a:rPr b="0" sz="1800" lang="en-US">
                <a:solidFill>
                  <a:srgbClr val="000000"/>
                </a:solidFill>
              </a:rPr>
              <a:t>s</a:t>
            </a:r>
            <a:r>
              <a:rPr b="0" sz="1800" lang="en-US">
                <a:solidFill>
                  <a:srgbClr val="000000"/>
                </a:solidFill>
              </a:rPr>
              <a:t>s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t</a:t>
            </a:r>
            <a:r>
              <a:rPr b="0" sz="1800" lang="en-US">
                <a:solidFill>
                  <a:srgbClr val="000000"/>
                </a:solidFill>
              </a:rPr>
              <a:t>h</a:t>
            </a:r>
            <a:r>
              <a:rPr b="0" sz="1800" lang="en-US">
                <a:solidFill>
                  <a:srgbClr val="000000"/>
                </a:solidFill>
              </a:rPr>
              <a:t>r</a:t>
            </a:r>
            <a:r>
              <a:rPr b="0" sz="1800" lang="en-US">
                <a:solidFill>
                  <a:srgbClr val="000000"/>
                </a:solidFill>
              </a:rPr>
              <a:t>o</a:t>
            </a:r>
            <a:r>
              <a:rPr b="0" sz="1800" lang="en-US">
                <a:solidFill>
                  <a:srgbClr val="000000"/>
                </a:solidFill>
              </a:rPr>
              <a:t>u</a:t>
            </a:r>
            <a:r>
              <a:rPr b="0" sz="1800" lang="en-US">
                <a:solidFill>
                  <a:srgbClr val="000000"/>
                </a:solidFill>
              </a:rPr>
              <a:t>gh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a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given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p</a:t>
            </a:r>
            <a:r>
              <a:rPr b="0" sz="1800" lang="en-US">
                <a:solidFill>
                  <a:srgbClr val="000000"/>
                </a:solidFill>
              </a:rPr>
              <a:t>o</a:t>
            </a:r>
            <a:r>
              <a:rPr b="0" sz="1800" lang="en-US">
                <a:solidFill>
                  <a:srgbClr val="000000"/>
                </a:solidFill>
              </a:rPr>
              <a:t>i</a:t>
            </a:r>
            <a:r>
              <a:rPr b="0" sz="1800" lang="en-US">
                <a:solidFill>
                  <a:srgbClr val="000000"/>
                </a:solidFill>
              </a:rPr>
              <a:t>n</a:t>
            </a:r>
            <a:r>
              <a:rPr b="0" sz="1800" lang="en-US">
                <a:solidFill>
                  <a:srgbClr val="000000"/>
                </a:solidFill>
              </a:rPr>
              <a:t>t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i</a:t>
            </a:r>
            <a:r>
              <a:rPr b="0" sz="1800" lang="en-US">
                <a:solidFill>
                  <a:srgbClr val="000000"/>
                </a:solidFill>
              </a:rPr>
              <a:t>n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D66565"/>
                </a:solidFill>
              </a:rPr>
              <a:t>o</a:t>
            </a:r>
            <a:r>
              <a:rPr b="0" sz="1800" lang="en-US">
                <a:solidFill>
                  <a:srgbClr val="D66565"/>
                </a:solidFill>
              </a:rPr>
              <a:t>n</a:t>
            </a:r>
            <a:r>
              <a:rPr b="0" sz="1800" lang="en-US">
                <a:solidFill>
                  <a:srgbClr val="D66565"/>
                </a:solidFill>
              </a:rPr>
              <a:t>e</a:t>
            </a:r>
            <a:r>
              <a:rPr b="0" sz="1800" lang="en-US">
                <a:solidFill>
                  <a:srgbClr val="D66565"/>
                </a:solidFill>
              </a:rPr>
              <a:t> </a:t>
            </a:r>
            <a:r>
              <a:rPr b="0" sz="1800" lang="en-US">
                <a:solidFill>
                  <a:srgbClr val="D66565"/>
                </a:solidFill>
              </a:rPr>
              <a:t>s</a:t>
            </a:r>
            <a:r>
              <a:rPr b="0" sz="1800" lang="en-US">
                <a:solidFill>
                  <a:srgbClr val="D66565"/>
                </a:solidFill>
              </a:rPr>
              <a:t>e</a:t>
            </a:r>
            <a:r>
              <a:rPr b="0" sz="1800" lang="en-US">
                <a:solidFill>
                  <a:srgbClr val="D66565"/>
                </a:solidFill>
              </a:rPr>
              <a:t>c</a:t>
            </a:r>
            <a:r>
              <a:rPr b="0" sz="1800" lang="en-US">
                <a:solidFill>
                  <a:srgbClr val="D66565"/>
                </a:solidFill>
              </a:rPr>
              <a:t>o</a:t>
            </a:r>
            <a:r>
              <a:rPr b="0" sz="1800" lang="en-US">
                <a:solidFill>
                  <a:srgbClr val="D66565"/>
                </a:solidFill>
              </a:rPr>
              <a:t>nd</a:t>
            </a:r>
            <a:r>
              <a:rPr b="0" sz="1800" lang="en-US">
                <a:solidFill>
                  <a:srgbClr val="000000"/>
                </a:solidFill>
              </a:rPr>
              <a:t>.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I</a:t>
            </a:r>
            <a:r>
              <a:rPr b="0" sz="1800" lang="en-US">
                <a:solidFill>
                  <a:srgbClr val="000000"/>
                </a:solidFill>
              </a:rPr>
              <a:t>t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u</a:t>
            </a:r>
            <a:r>
              <a:rPr b="0" sz="1800" lang="en-US">
                <a:solidFill>
                  <a:srgbClr val="000000"/>
                </a:solidFill>
              </a:rPr>
              <a:t>n</a:t>
            </a:r>
            <a:r>
              <a:rPr b="0" sz="1800" lang="en-US">
                <a:solidFill>
                  <a:srgbClr val="000000"/>
                </a:solidFill>
              </a:rPr>
              <a:t>i</a:t>
            </a:r>
            <a:r>
              <a:rPr b="0" sz="1800" lang="en-US">
                <a:solidFill>
                  <a:srgbClr val="000000"/>
                </a:solidFill>
              </a:rPr>
              <a:t>t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s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a</a:t>
            </a:r>
            <a:r>
              <a:rPr b="0" sz="1800" lang="en-US">
                <a:solidFill>
                  <a:srgbClr val="000000"/>
                </a:solidFill>
              </a:rPr>
              <a:t>r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c</a:t>
            </a:r>
            <a:r>
              <a:rPr b="0" sz="1800" lang="en-US">
                <a:solidFill>
                  <a:srgbClr val="000000"/>
                </a:solidFill>
              </a:rPr>
              <a:t>y</a:t>
            </a:r>
            <a:r>
              <a:rPr b="0" sz="1800" lang="en-US">
                <a:solidFill>
                  <a:srgbClr val="000000"/>
                </a:solidFill>
              </a:rPr>
              <a:t>c</a:t>
            </a:r>
            <a:r>
              <a:rPr b="0" sz="1800" lang="en-US">
                <a:solidFill>
                  <a:srgbClr val="000000"/>
                </a:solidFill>
              </a:rPr>
              <a:t>l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s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p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r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s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c</a:t>
            </a:r>
            <a:r>
              <a:rPr b="0" sz="1800" lang="en-US">
                <a:solidFill>
                  <a:srgbClr val="000000"/>
                </a:solidFill>
              </a:rPr>
              <a:t>o</a:t>
            </a:r>
            <a:r>
              <a:rPr b="0" sz="1800" lang="en-US">
                <a:solidFill>
                  <a:srgbClr val="000000"/>
                </a:solidFill>
              </a:rPr>
              <a:t>nd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o</a:t>
            </a:r>
            <a:r>
              <a:rPr b="0" sz="1800" lang="en-US">
                <a:solidFill>
                  <a:srgbClr val="000000"/>
                </a:solidFill>
              </a:rPr>
              <a:t>r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s</a:t>
            </a:r>
            <a:r>
              <a:rPr b="0" sz="1800" lang="en-US">
                <a:solidFill>
                  <a:srgbClr val="000000"/>
                </a:solidFill>
              </a:rPr>
              <a:t>i</a:t>
            </a:r>
            <a:r>
              <a:rPr b="0" sz="1800" lang="en-US">
                <a:solidFill>
                  <a:srgbClr val="000000"/>
                </a:solidFill>
              </a:rPr>
              <a:t>m</a:t>
            </a:r>
            <a:r>
              <a:rPr b="0" sz="1800" lang="en-US">
                <a:solidFill>
                  <a:srgbClr val="000000"/>
                </a:solidFill>
              </a:rPr>
              <a:t>p</a:t>
            </a:r>
            <a:r>
              <a:rPr b="0" sz="1800" lang="en-US">
                <a:solidFill>
                  <a:srgbClr val="000000"/>
                </a:solidFill>
              </a:rPr>
              <a:t>l</a:t>
            </a:r>
            <a:r>
              <a:rPr b="0" sz="1800" lang="en-US">
                <a:solidFill>
                  <a:srgbClr val="000000"/>
                </a:solidFill>
              </a:rPr>
              <a:t>y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r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c</a:t>
            </a:r>
            <a:r>
              <a:rPr b="0" sz="1800" lang="en-US">
                <a:solidFill>
                  <a:srgbClr val="000000"/>
                </a:solidFill>
              </a:rPr>
              <a:t>i</a:t>
            </a:r>
            <a:r>
              <a:rPr b="0" sz="1800" lang="en-US">
                <a:solidFill>
                  <a:srgbClr val="000000"/>
                </a:solidFill>
              </a:rPr>
              <a:t>p</a:t>
            </a:r>
            <a:r>
              <a:rPr b="0" sz="1800" lang="en-US">
                <a:solidFill>
                  <a:srgbClr val="000000"/>
                </a:solidFill>
              </a:rPr>
              <a:t>r</a:t>
            </a:r>
            <a:r>
              <a:rPr b="0" sz="1800" lang="en-US">
                <a:solidFill>
                  <a:srgbClr val="000000"/>
                </a:solidFill>
              </a:rPr>
              <a:t>o</a:t>
            </a:r>
            <a:r>
              <a:rPr b="0" sz="1800" lang="en-US">
                <a:solidFill>
                  <a:srgbClr val="000000"/>
                </a:solidFill>
              </a:rPr>
              <a:t>cal</a:t>
            </a:r>
            <a:r>
              <a:rPr b="0" sz="1800" lang="en-US">
                <a:solidFill>
                  <a:srgbClr val="000000"/>
                </a:solidFill>
              </a:rPr>
              <a:t> of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seconds</a:t>
            </a:r>
            <a:r>
              <a:rPr b="0" sz="1800" lang="en-US">
                <a:solidFill>
                  <a:srgbClr val="000000"/>
                </a:solidFill>
              </a:rPr>
              <a:t>.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SI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u</a:t>
            </a:r>
            <a:r>
              <a:rPr b="0" sz="1800" lang="en-US">
                <a:solidFill>
                  <a:srgbClr val="000000"/>
                </a:solidFill>
              </a:rPr>
              <a:t>n</a:t>
            </a:r>
            <a:r>
              <a:rPr b="0" sz="1800" lang="en-US">
                <a:solidFill>
                  <a:srgbClr val="000000"/>
                </a:solidFill>
              </a:rPr>
              <a:t>i</a:t>
            </a:r>
            <a:r>
              <a:rPr b="0" sz="1800" lang="en-US">
                <a:solidFill>
                  <a:srgbClr val="000000"/>
                </a:solidFill>
              </a:rPr>
              <a:t>t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: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993300"/>
                </a:solidFill>
              </a:rPr>
              <a:t>Hertz</a:t>
            </a:r>
            <a:r>
              <a:rPr b="0" sz="1800" lang="en-US">
                <a:solidFill>
                  <a:srgbClr val="993300"/>
                </a:solidFill>
              </a:rPr>
              <a:t> </a:t>
            </a:r>
            <a:r>
              <a:rPr b="0" sz="1800" lang="en-US">
                <a:solidFill>
                  <a:srgbClr val="993300"/>
                </a:solidFill>
              </a:rPr>
              <a:t>(</a:t>
            </a:r>
            <a:r>
              <a:rPr b="0" sz="1800" lang="en-US">
                <a:solidFill>
                  <a:srgbClr val="993300"/>
                </a:solidFill>
              </a:rPr>
              <a:t>H</a:t>
            </a:r>
            <a:r>
              <a:rPr b="0" sz="1800" lang="en-US">
                <a:solidFill>
                  <a:srgbClr val="993300"/>
                </a:solidFill>
              </a:rPr>
              <a:t>z</a:t>
            </a:r>
            <a:r>
              <a:rPr b="0" sz="1800" lang="en-US">
                <a:solidFill>
                  <a:srgbClr val="993300"/>
                </a:solidFill>
              </a:rPr>
              <a:t>)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a</a:t>
            </a:r>
            <a:r>
              <a:rPr b="0" sz="1800" lang="en-US">
                <a:solidFill>
                  <a:srgbClr val="000000"/>
                </a:solidFill>
              </a:rPr>
              <a:t>f</a:t>
            </a:r>
            <a:r>
              <a:rPr b="0" sz="1800" lang="en-US">
                <a:solidFill>
                  <a:srgbClr val="000000"/>
                </a:solidFill>
              </a:rPr>
              <a:t>t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r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the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n</a:t>
            </a:r>
            <a:r>
              <a:rPr b="0" sz="1800" lang="en-US">
                <a:solidFill>
                  <a:srgbClr val="000000"/>
                </a:solidFill>
              </a:rPr>
              <a:t>a</a:t>
            </a:r>
            <a:r>
              <a:rPr b="0" sz="1800" lang="en-US">
                <a:solidFill>
                  <a:srgbClr val="000000"/>
                </a:solidFill>
              </a:rPr>
              <a:t>m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of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H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i</a:t>
            </a:r>
            <a:r>
              <a:rPr b="0" sz="1800" lang="en-US">
                <a:solidFill>
                  <a:srgbClr val="000000"/>
                </a:solidFill>
              </a:rPr>
              <a:t>n</a:t>
            </a:r>
            <a:r>
              <a:rPr b="0" sz="1800" lang="en-US">
                <a:solidFill>
                  <a:srgbClr val="000000"/>
                </a:solidFill>
              </a:rPr>
              <a:t>r</a:t>
            </a:r>
            <a:r>
              <a:rPr b="0" sz="1800" lang="en-US">
                <a:solidFill>
                  <a:srgbClr val="000000"/>
                </a:solidFill>
              </a:rPr>
              <a:t>i</a:t>
            </a:r>
            <a:r>
              <a:rPr b="0" sz="1800" lang="en-US">
                <a:solidFill>
                  <a:srgbClr val="000000"/>
                </a:solidFill>
              </a:rPr>
              <a:t>ch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Hertz</a:t>
            </a:r>
            <a:r>
              <a:rPr b="0" sz="1800" lang="en-US">
                <a:solidFill>
                  <a:srgbClr val="000000"/>
                </a:solidFill>
              </a:rPr>
              <a:t>.</a:t>
            </a:r>
            <a:endParaRPr b="0" sz="1800" lang="en-GB">
              <a:solidFill>
                <a:srgbClr val="000000"/>
              </a:solidFill>
            </a:endParaRPr>
          </a:p>
          <a:p>
            <a:endParaRPr b="0" sz="1800" lang="en-GB">
              <a:solidFill>
                <a:srgbClr val="000000"/>
              </a:solidFill>
            </a:endParaRPr>
          </a:p>
          <a:p>
            <a:r>
              <a:rPr b="1" sz="1800" lang="en-US">
                <a:solidFill>
                  <a:srgbClr val="000000"/>
                </a:solidFill>
              </a:rPr>
              <a:t>1</a:t>
            </a:r>
            <a:r>
              <a:rPr b="1" sz="1800" lang="en-US">
                <a:solidFill>
                  <a:srgbClr val="000000"/>
                </a:solidFill>
              </a:rPr>
              <a:t> </a:t>
            </a:r>
            <a:r>
              <a:rPr b="1" sz="1800" lang="en-US">
                <a:solidFill>
                  <a:srgbClr val="000000"/>
                </a:solidFill>
              </a:rPr>
              <a:t>H</a:t>
            </a:r>
            <a:r>
              <a:rPr b="1" sz="1800" lang="en-US">
                <a:solidFill>
                  <a:srgbClr val="000000"/>
                </a:solidFill>
              </a:rPr>
              <a:t>z</a:t>
            </a:r>
            <a:r>
              <a:rPr b="1" sz="1800" lang="en-US">
                <a:solidFill>
                  <a:srgbClr val="000000"/>
                </a:solidFill>
              </a:rPr>
              <a:t> </a:t>
            </a:r>
            <a:r>
              <a:rPr b="1" sz="1800" lang="en-US">
                <a:solidFill>
                  <a:srgbClr val="000000"/>
                </a:solidFill>
              </a:rPr>
              <a:t>=</a:t>
            </a:r>
            <a:r>
              <a:rPr b="1" sz="1800" lang="en-US">
                <a:solidFill>
                  <a:srgbClr val="000000"/>
                </a:solidFill>
              </a:rPr>
              <a:t> </a:t>
            </a:r>
            <a:r>
              <a:rPr b="1" sz="1800" lang="en-US">
                <a:solidFill>
                  <a:srgbClr val="000000"/>
                </a:solidFill>
              </a:rPr>
              <a:t>1</a:t>
            </a:r>
            <a:r>
              <a:rPr b="1" sz="1800" lang="en-US">
                <a:solidFill>
                  <a:srgbClr val="000000"/>
                </a:solidFill>
              </a:rPr>
              <a:t> </a:t>
            </a:r>
            <a:r>
              <a:rPr b="1" sz="1800" lang="en-US">
                <a:solidFill>
                  <a:srgbClr val="000000"/>
                </a:solidFill>
              </a:rPr>
              <a:t>c</a:t>
            </a:r>
            <a:r>
              <a:rPr b="1" sz="1800" lang="en-US">
                <a:solidFill>
                  <a:srgbClr val="000000"/>
                </a:solidFill>
              </a:rPr>
              <a:t>y</a:t>
            </a:r>
            <a:r>
              <a:rPr b="1" sz="1800" lang="en-US">
                <a:solidFill>
                  <a:srgbClr val="000000"/>
                </a:solidFill>
              </a:rPr>
              <a:t>c</a:t>
            </a:r>
            <a:r>
              <a:rPr b="1" sz="1800" lang="en-US">
                <a:solidFill>
                  <a:srgbClr val="000000"/>
                </a:solidFill>
              </a:rPr>
              <a:t>l</a:t>
            </a:r>
            <a:r>
              <a:rPr b="1" sz="1800" lang="en-US">
                <a:solidFill>
                  <a:srgbClr val="000000"/>
                </a:solidFill>
              </a:rPr>
              <a:t>e</a:t>
            </a:r>
            <a:r>
              <a:rPr b="1" sz="1800" lang="en-US">
                <a:solidFill>
                  <a:srgbClr val="000000"/>
                </a:solidFill>
              </a:rPr>
              <a:t> </a:t>
            </a:r>
            <a:r>
              <a:rPr b="1" sz="1800" lang="en-US">
                <a:solidFill>
                  <a:srgbClr val="000000"/>
                </a:solidFill>
              </a:rPr>
              <a:t>p</a:t>
            </a:r>
            <a:r>
              <a:rPr b="1" sz="1800" lang="en-US">
                <a:solidFill>
                  <a:srgbClr val="000000"/>
                </a:solidFill>
              </a:rPr>
              <a:t>e</a:t>
            </a:r>
            <a:r>
              <a:rPr b="1" sz="1800" lang="en-US">
                <a:solidFill>
                  <a:srgbClr val="000000"/>
                </a:solidFill>
              </a:rPr>
              <a:t>r</a:t>
            </a:r>
            <a:r>
              <a:rPr b="1" sz="1800" lang="en-US">
                <a:solidFill>
                  <a:srgbClr val="000000"/>
                </a:solidFill>
              </a:rPr>
              <a:t> </a:t>
            </a:r>
            <a:r>
              <a:rPr b="1" sz="1800" lang="en-US">
                <a:solidFill>
                  <a:srgbClr val="000000"/>
                </a:solidFill>
              </a:rPr>
              <a:t>second</a:t>
            </a:r>
            <a:endParaRPr b="1" sz="1800" lang="en-GB">
              <a:solidFill>
                <a:srgbClr val="000000"/>
              </a:solidFill>
            </a:endParaRPr>
          </a:p>
          <a:p>
            <a:endParaRPr b="1" sz="1800" lang="en-GB">
              <a:solidFill>
                <a:srgbClr val="000000"/>
              </a:solidFill>
            </a:endParaRPr>
          </a:p>
          <a:p>
            <a:r>
              <a:rPr b="1" sz="1800" lang="en-US">
                <a:solidFill>
                  <a:srgbClr val="000000"/>
                </a:solidFill>
              </a:rPr>
              <a:t>V</a:t>
            </a:r>
            <a:r>
              <a:rPr b="1" sz="1800" lang="en-US">
                <a:solidFill>
                  <a:srgbClr val="000000"/>
                </a:solidFill>
              </a:rPr>
              <a:t> </a:t>
            </a:r>
            <a:r>
              <a:rPr b="1" sz="1800" lang="en-US">
                <a:solidFill>
                  <a:srgbClr val="000000"/>
                </a:solidFill>
              </a:rPr>
              <a:t>=</a:t>
            </a:r>
            <a:r>
              <a:rPr b="1" sz="1800" lang="en-US">
                <a:solidFill>
                  <a:srgbClr val="000000"/>
                </a:solidFill>
              </a:rPr>
              <a:t> </a:t>
            </a:r>
            <a:r>
              <a:rPr b="1" sz="1800" lang="en-US">
                <a:solidFill>
                  <a:srgbClr val="000000"/>
                </a:solidFill>
              </a:rPr>
              <a:t>C</a:t>
            </a:r>
            <a:r>
              <a:rPr b="1" sz="1800" lang="en-US">
                <a:solidFill>
                  <a:srgbClr val="000000"/>
                </a:solidFill>
              </a:rPr>
              <a:t> </a:t>
            </a:r>
            <a:r>
              <a:rPr b="1" sz="1800" lang="en-US">
                <a:solidFill>
                  <a:srgbClr val="000000"/>
                </a:solidFill>
              </a:rPr>
              <a:t>/</a:t>
            </a:r>
            <a:r>
              <a:rPr b="1" sz="1800" lang="en-US">
                <a:solidFill>
                  <a:srgbClr val="000000"/>
                </a:solidFill>
              </a:rPr>
              <a:t> </a:t>
            </a:r>
            <a:r>
              <a:rPr b="1" sz="1800" lang="en-US">
                <a:solidFill>
                  <a:srgbClr val="000000"/>
                </a:solidFill>
              </a:rPr>
              <a:t>L</a:t>
            </a:r>
            <a:r>
              <a:rPr b="1" sz="1800" lang="en-US">
                <a:solidFill>
                  <a:srgbClr val="000000"/>
                </a:solidFill>
              </a:rPr>
              <a:t>a</a:t>
            </a:r>
            <a:r>
              <a:rPr b="1" sz="1800" lang="en-US">
                <a:solidFill>
                  <a:srgbClr val="000000"/>
                </a:solidFill>
              </a:rPr>
              <a:t>m</a:t>
            </a:r>
            <a:r>
              <a:rPr b="1" sz="1800" lang="en-US">
                <a:solidFill>
                  <a:srgbClr val="000000"/>
                </a:solidFill>
              </a:rPr>
              <a:t>b</a:t>
            </a:r>
            <a:r>
              <a:rPr b="1" sz="1800" lang="en-US">
                <a:solidFill>
                  <a:srgbClr val="000000"/>
                </a:solidFill>
              </a:rPr>
              <a:t>d</a:t>
            </a:r>
            <a:r>
              <a:rPr b="1" sz="1800" lang="en-US">
                <a:solidFill>
                  <a:srgbClr val="000000"/>
                </a:solidFill>
              </a:rPr>
              <a:t>a</a:t>
            </a:r>
            <a:endParaRPr b="1" sz="1800" lang="en-GB">
              <a:solidFill>
                <a:srgbClr val="000000"/>
              </a:solidFill>
            </a:endParaRPr>
          </a:p>
          <a:p>
            <a:endParaRPr b="0" sz="1800" lang="en-GB">
              <a:solidFill>
                <a:srgbClr val="000000"/>
              </a:solidFill>
            </a:endParaRPr>
          </a:p>
          <a:p>
            <a:r>
              <a:rPr b="0" sz="1800" lang="en-US">
                <a:solidFill>
                  <a:srgbClr val="000000"/>
                </a:solidFill>
              </a:rPr>
              <a:t>A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c</a:t>
            </a:r>
            <a:r>
              <a:rPr b="0" sz="1800" lang="en-US">
                <a:solidFill>
                  <a:srgbClr val="000000"/>
                </a:solidFill>
              </a:rPr>
              <a:t>y</a:t>
            </a:r>
            <a:r>
              <a:rPr b="0" sz="1800" lang="en-US">
                <a:solidFill>
                  <a:srgbClr val="000000"/>
                </a:solidFill>
              </a:rPr>
              <a:t>c</a:t>
            </a:r>
            <a:r>
              <a:rPr b="0" sz="1800" lang="en-US">
                <a:solidFill>
                  <a:srgbClr val="000000"/>
                </a:solidFill>
              </a:rPr>
              <a:t>le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i</a:t>
            </a:r>
            <a:r>
              <a:rPr b="0" sz="1800" lang="en-US">
                <a:solidFill>
                  <a:srgbClr val="000000"/>
                </a:solidFill>
              </a:rPr>
              <a:t>s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s</a:t>
            </a:r>
            <a:r>
              <a:rPr b="0" sz="1800" lang="en-US">
                <a:solidFill>
                  <a:srgbClr val="000000"/>
                </a:solidFill>
              </a:rPr>
              <a:t>a</a:t>
            </a:r>
            <a:r>
              <a:rPr b="0" sz="1800" lang="en-US">
                <a:solidFill>
                  <a:srgbClr val="000000"/>
                </a:solidFill>
              </a:rPr>
              <a:t>i</a:t>
            </a:r>
            <a:r>
              <a:rPr b="0" sz="1800" lang="en-US">
                <a:solidFill>
                  <a:srgbClr val="000000"/>
                </a:solidFill>
              </a:rPr>
              <a:t>d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to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b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c</a:t>
            </a:r>
            <a:r>
              <a:rPr b="0" sz="1800" lang="en-US">
                <a:solidFill>
                  <a:srgbClr val="000000"/>
                </a:solidFill>
              </a:rPr>
              <a:t>o</a:t>
            </a:r>
            <a:r>
              <a:rPr b="0" sz="1800" lang="en-US">
                <a:solidFill>
                  <a:srgbClr val="000000"/>
                </a:solidFill>
              </a:rPr>
              <a:t>m</a:t>
            </a:r>
            <a:r>
              <a:rPr b="0" sz="1800" lang="en-US">
                <a:solidFill>
                  <a:srgbClr val="000000"/>
                </a:solidFill>
              </a:rPr>
              <a:t>p</a:t>
            </a:r>
            <a:r>
              <a:rPr b="0" sz="1800" lang="en-US">
                <a:solidFill>
                  <a:srgbClr val="000000"/>
                </a:solidFill>
              </a:rPr>
              <a:t>l</a:t>
            </a:r>
            <a:r>
              <a:rPr b="0" sz="1800" lang="en-US">
                <a:solidFill>
                  <a:srgbClr val="000000"/>
                </a:solidFill>
              </a:rPr>
              <a:t>eted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w</a:t>
            </a:r>
            <a:r>
              <a:rPr b="0" sz="1800" lang="en-US">
                <a:solidFill>
                  <a:srgbClr val="000000"/>
                </a:solidFill>
              </a:rPr>
              <a:t>h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n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a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w</a:t>
            </a:r>
            <a:r>
              <a:rPr b="0" sz="1800" lang="en-US">
                <a:solidFill>
                  <a:srgbClr val="000000"/>
                </a:solidFill>
              </a:rPr>
              <a:t>a</a:t>
            </a:r>
            <a:r>
              <a:rPr b="0" sz="1800" lang="en-US">
                <a:solidFill>
                  <a:srgbClr val="000000"/>
                </a:solidFill>
              </a:rPr>
              <a:t>v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consis</a:t>
            </a:r>
            <a:r>
              <a:rPr b="0" sz="1800" lang="en-US">
                <a:solidFill>
                  <a:srgbClr val="000000"/>
                </a:solidFill>
              </a:rPr>
              <a:t>t</a:t>
            </a:r>
            <a:r>
              <a:rPr b="0" sz="1800" lang="en-US">
                <a:solidFill>
                  <a:srgbClr val="000000"/>
                </a:solidFill>
              </a:rPr>
              <a:t>i</a:t>
            </a:r>
            <a:r>
              <a:rPr b="0" sz="1800" lang="en-US">
                <a:solidFill>
                  <a:srgbClr val="000000"/>
                </a:solidFill>
              </a:rPr>
              <a:t>ng</a:t>
            </a:r>
            <a:r>
              <a:rPr b="0" sz="1800" lang="en-US">
                <a:solidFill>
                  <a:srgbClr val="000000"/>
                </a:solidFill>
              </a:rPr>
              <a:t> of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c</a:t>
            </a:r>
            <a:r>
              <a:rPr b="0" sz="1800" lang="en-US">
                <a:solidFill>
                  <a:srgbClr val="000000"/>
                </a:solidFill>
              </a:rPr>
              <a:t>r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s</a:t>
            </a:r>
            <a:r>
              <a:rPr b="0" sz="1800" lang="en-US">
                <a:solidFill>
                  <a:srgbClr val="000000"/>
                </a:solidFill>
              </a:rPr>
              <a:t>t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a</a:t>
            </a:r>
            <a:r>
              <a:rPr b="0" sz="1800" lang="en-US">
                <a:solidFill>
                  <a:srgbClr val="000000"/>
                </a:solidFill>
              </a:rPr>
              <a:t>n</a:t>
            </a:r>
            <a:r>
              <a:rPr b="0" sz="1800" lang="en-US">
                <a:solidFill>
                  <a:srgbClr val="000000"/>
                </a:solidFill>
              </a:rPr>
              <a:t>d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t</a:t>
            </a:r>
            <a:r>
              <a:rPr b="0" sz="1800" lang="en-US">
                <a:solidFill>
                  <a:srgbClr val="000000"/>
                </a:solidFill>
              </a:rPr>
              <a:t>r</a:t>
            </a:r>
            <a:r>
              <a:rPr b="0" sz="1800" lang="en-US">
                <a:solidFill>
                  <a:srgbClr val="000000"/>
                </a:solidFill>
              </a:rPr>
              <a:t>o</a:t>
            </a:r>
            <a:r>
              <a:rPr b="0" sz="1800" lang="en-US">
                <a:solidFill>
                  <a:srgbClr val="000000"/>
                </a:solidFill>
              </a:rPr>
              <a:t>u</a:t>
            </a:r>
            <a:r>
              <a:rPr b="0" sz="1800" lang="en-US">
                <a:solidFill>
                  <a:srgbClr val="000000"/>
                </a:solidFill>
              </a:rPr>
              <a:t>g</a:t>
            </a:r>
            <a:r>
              <a:rPr b="0" sz="1800" lang="en-US">
                <a:solidFill>
                  <a:srgbClr val="000000"/>
                </a:solidFill>
              </a:rPr>
              <a:t>h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p</a:t>
            </a:r>
            <a:r>
              <a:rPr b="0" sz="1800" lang="en-US">
                <a:solidFill>
                  <a:srgbClr val="000000"/>
                </a:solidFill>
              </a:rPr>
              <a:t>a</a:t>
            </a:r>
            <a:r>
              <a:rPr b="0" sz="1800" lang="en-US">
                <a:solidFill>
                  <a:srgbClr val="000000"/>
                </a:solidFill>
              </a:rPr>
              <a:t>s</a:t>
            </a:r>
            <a:r>
              <a:rPr b="0" sz="1800" lang="en-US">
                <a:solidFill>
                  <a:srgbClr val="000000"/>
                </a:solidFill>
              </a:rPr>
              <a:t>s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t</a:t>
            </a:r>
            <a:r>
              <a:rPr b="0" sz="1800" lang="en-US">
                <a:solidFill>
                  <a:srgbClr val="000000"/>
                </a:solidFill>
              </a:rPr>
              <a:t>h</a:t>
            </a:r>
            <a:r>
              <a:rPr b="0" sz="1800" lang="en-US">
                <a:solidFill>
                  <a:srgbClr val="000000"/>
                </a:solidFill>
              </a:rPr>
              <a:t>r</a:t>
            </a:r>
            <a:r>
              <a:rPr b="0" sz="1800" lang="en-US">
                <a:solidFill>
                  <a:srgbClr val="000000"/>
                </a:solidFill>
              </a:rPr>
              <a:t>o</a:t>
            </a:r>
            <a:r>
              <a:rPr b="0" sz="1800" lang="en-US">
                <a:solidFill>
                  <a:srgbClr val="000000"/>
                </a:solidFill>
              </a:rPr>
              <a:t>ugh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a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p</a:t>
            </a:r>
            <a:r>
              <a:rPr b="0" sz="1800" lang="en-US">
                <a:solidFill>
                  <a:srgbClr val="000000"/>
                </a:solidFill>
              </a:rPr>
              <a:t>o</a:t>
            </a:r>
            <a:r>
              <a:rPr b="0" sz="1800" lang="en-US">
                <a:solidFill>
                  <a:srgbClr val="000000"/>
                </a:solidFill>
              </a:rPr>
              <a:t>i</a:t>
            </a:r>
            <a:r>
              <a:rPr b="0" sz="1800" lang="en-US">
                <a:solidFill>
                  <a:srgbClr val="000000"/>
                </a:solidFill>
              </a:rPr>
              <a:t>n</a:t>
            </a:r>
            <a:r>
              <a:rPr b="0" sz="1800" lang="en-US">
                <a:solidFill>
                  <a:srgbClr val="000000"/>
                </a:solidFill>
              </a:rPr>
              <a:t>t</a:t>
            </a:r>
            <a:r>
              <a:rPr b="0" sz="1800" lang="en-US">
                <a:solidFill>
                  <a:srgbClr val="000000"/>
                </a:solidFill>
              </a:rPr>
              <a:t>.</a:t>
            </a:r>
            <a:endParaRPr b="0" sz="1800" lang="en-GB">
              <a:solidFill>
                <a:srgbClr val="000000"/>
              </a:solidFill>
            </a:endParaRPr>
          </a:p>
          <a:p>
            <a:endParaRPr b="0" sz="1800" lang="en-GB">
              <a:solidFill>
                <a:srgbClr val="000000"/>
              </a:solidFill>
            </a:endParaRPr>
          </a:p>
          <a:p>
            <a:r>
              <a:rPr b="1" sz="1800" lang="en-US">
                <a:solidFill>
                  <a:srgbClr val="000000"/>
                </a:solidFill>
              </a:rPr>
              <a:t>G</a:t>
            </a:r>
            <a:r>
              <a:rPr b="1" sz="1800" lang="en-US">
                <a:solidFill>
                  <a:srgbClr val="000000"/>
                </a:solidFill>
              </a:rPr>
              <a:t>r</a:t>
            </a:r>
            <a:r>
              <a:rPr b="1" sz="1800" lang="en-US">
                <a:solidFill>
                  <a:srgbClr val="000000"/>
                </a:solidFill>
              </a:rPr>
              <a:t>e</a:t>
            </a:r>
            <a:r>
              <a:rPr b="1" sz="1800" lang="en-US">
                <a:solidFill>
                  <a:srgbClr val="000000"/>
                </a:solidFill>
              </a:rPr>
              <a:t>a</a:t>
            </a:r>
            <a:r>
              <a:rPr b="1" sz="1800" lang="en-US">
                <a:solidFill>
                  <a:srgbClr val="000000"/>
                </a:solidFill>
              </a:rPr>
              <a:t>ter</a:t>
            </a:r>
            <a:r>
              <a:rPr b="1" sz="1800" lang="en-US">
                <a:solidFill>
                  <a:srgbClr val="000000"/>
                </a:solidFill>
              </a:rPr>
              <a:t> </a:t>
            </a:r>
            <a:r>
              <a:rPr b="1" sz="1800" lang="en-US">
                <a:solidFill>
                  <a:srgbClr val="000000"/>
                </a:solidFill>
              </a:rPr>
              <a:t>t</a:t>
            </a:r>
            <a:r>
              <a:rPr b="1" sz="1800" lang="en-US">
                <a:solidFill>
                  <a:srgbClr val="000000"/>
                </a:solidFill>
              </a:rPr>
              <a:t>h</a:t>
            </a:r>
            <a:r>
              <a:rPr b="1" sz="1800" lang="en-US">
                <a:solidFill>
                  <a:srgbClr val="000000"/>
                </a:solidFill>
              </a:rPr>
              <a:t>e</a:t>
            </a:r>
            <a:r>
              <a:rPr b="1" sz="1800" lang="en-US">
                <a:solidFill>
                  <a:srgbClr val="000000"/>
                </a:solidFill>
              </a:rPr>
              <a:t> </a:t>
            </a:r>
            <a:r>
              <a:rPr b="1" sz="1800" lang="en-US">
                <a:solidFill>
                  <a:srgbClr val="000000"/>
                </a:solidFill>
              </a:rPr>
              <a:t>w</a:t>
            </a:r>
            <a:r>
              <a:rPr b="1" sz="1800" lang="en-US">
                <a:solidFill>
                  <a:srgbClr val="000000"/>
                </a:solidFill>
              </a:rPr>
              <a:t>a</a:t>
            </a:r>
            <a:r>
              <a:rPr b="1" sz="1800" lang="en-US">
                <a:solidFill>
                  <a:srgbClr val="000000"/>
                </a:solidFill>
              </a:rPr>
              <a:t>v</a:t>
            </a:r>
            <a:r>
              <a:rPr b="1" sz="1800" lang="en-US">
                <a:solidFill>
                  <a:srgbClr val="000000"/>
                </a:solidFill>
              </a:rPr>
              <a:t>elength</a:t>
            </a:r>
            <a:r>
              <a:rPr b="1" sz="1800" lang="en-US">
                <a:solidFill>
                  <a:srgbClr val="000000"/>
                </a:solidFill>
              </a:rPr>
              <a:t>,</a:t>
            </a:r>
            <a:r>
              <a:rPr b="1" sz="1800" lang="en-US">
                <a:solidFill>
                  <a:srgbClr val="000000"/>
                </a:solidFill>
              </a:rPr>
              <a:t> </a:t>
            </a:r>
            <a:r>
              <a:rPr b="1" sz="1800" lang="en-US">
                <a:solidFill>
                  <a:srgbClr val="000000"/>
                </a:solidFill>
              </a:rPr>
              <a:t>S</a:t>
            </a:r>
            <a:r>
              <a:rPr b="1" sz="1800" lang="en-US">
                <a:solidFill>
                  <a:srgbClr val="000000"/>
                </a:solidFill>
              </a:rPr>
              <a:t>m</a:t>
            </a:r>
            <a:r>
              <a:rPr b="1" sz="1800" lang="en-US">
                <a:solidFill>
                  <a:srgbClr val="000000"/>
                </a:solidFill>
              </a:rPr>
              <a:t>aller</a:t>
            </a:r>
            <a:r>
              <a:rPr b="1" sz="1800" lang="en-US">
                <a:solidFill>
                  <a:srgbClr val="000000"/>
                </a:solidFill>
              </a:rPr>
              <a:t> </a:t>
            </a:r>
            <a:r>
              <a:rPr b="1" sz="1800" lang="en-US">
                <a:solidFill>
                  <a:srgbClr val="000000"/>
                </a:solidFill>
              </a:rPr>
              <a:t>t</a:t>
            </a:r>
            <a:r>
              <a:rPr b="1" sz="1800" lang="en-US">
                <a:solidFill>
                  <a:srgbClr val="000000"/>
                </a:solidFill>
              </a:rPr>
              <a:t>h</a:t>
            </a:r>
            <a:r>
              <a:rPr b="1" sz="1800" lang="en-US">
                <a:solidFill>
                  <a:srgbClr val="000000"/>
                </a:solidFill>
              </a:rPr>
              <a:t>e</a:t>
            </a:r>
            <a:r>
              <a:rPr b="1" sz="1800" lang="en-US">
                <a:solidFill>
                  <a:srgbClr val="000000"/>
                </a:solidFill>
              </a:rPr>
              <a:t> </a:t>
            </a:r>
            <a:r>
              <a:rPr b="1" sz="1800" lang="en-US">
                <a:solidFill>
                  <a:srgbClr val="000000"/>
                </a:solidFill>
              </a:rPr>
              <a:t>f</a:t>
            </a:r>
            <a:r>
              <a:rPr b="1" sz="1800" lang="en-US">
                <a:solidFill>
                  <a:srgbClr val="000000"/>
                </a:solidFill>
              </a:rPr>
              <a:t>r</a:t>
            </a:r>
            <a:r>
              <a:rPr b="1" sz="1800" lang="en-US">
                <a:solidFill>
                  <a:srgbClr val="000000"/>
                </a:solidFill>
              </a:rPr>
              <a:t>e</a:t>
            </a:r>
            <a:r>
              <a:rPr b="1" sz="1800" lang="en-US">
                <a:solidFill>
                  <a:srgbClr val="000000"/>
                </a:solidFill>
              </a:rPr>
              <a:t>q</a:t>
            </a:r>
            <a:r>
              <a:rPr b="1" sz="1800" lang="en-US">
                <a:solidFill>
                  <a:srgbClr val="000000"/>
                </a:solidFill>
              </a:rPr>
              <a:t>u</a:t>
            </a:r>
            <a:r>
              <a:rPr b="1" sz="1800" lang="en-US">
                <a:solidFill>
                  <a:srgbClr val="000000"/>
                </a:solidFill>
              </a:rPr>
              <a:t>ency</a:t>
            </a:r>
            <a:r>
              <a:rPr b="1" sz="1800" lang="en-US">
                <a:solidFill>
                  <a:srgbClr val="000000"/>
                </a:solidFill>
              </a:rPr>
              <a:t>.</a:t>
            </a:r>
            <a:endParaRPr b="1" sz="1800" lang="en-GB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"/>
          <p:cNvSpPr txBox="1"/>
          <p:nvPr/>
        </p:nvSpPr>
        <p:spPr>
          <a:xfrm>
            <a:off x="2571999" y="188396"/>
            <a:ext cx="4000000" cy="383540"/>
          </a:xfrm>
          <a:prstGeom prst="rect"/>
        </p:spPr>
        <p:txBody>
          <a:bodyPr rtlCol="0" wrap="square">
            <a:spAutoFit/>
          </a:bodyPr>
          <a:p>
            <a:pPr algn="ctr"/>
            <a:r>
              <a:rPr b="1" sz="2000" lang="en-US">
                <a:solidFill>
                  <a:srgbClr val="FFFFFF"/>
                </a:solidFill>
              </a:rPr>
              <a:t>V</a:t>
            </a:r>
            <a:r>
              <a:rPr b="1" sz="2000" lang="en-US">
                <a:solidFill>
                  <a:srgbClr val="FFFFFF"/>
                </a:solidFill>
              </a:rPr>
              <a:t>E</a:t>
            </a:r>
            <a:r>
              <a:rPr b="1" sz="2000" lang="en-US">
                <a:solidFill>
                  <a:srgbClr val="FFFFFF"/>
                </a:solidFill>
              </a:rPr>
              <a:t>L</a:t>
            </a:r>
            <a:r>
              <a:rPr b="1" sz="2000" lang="en-US">
                <a:solidFill>
                  <a:srgbClr val="FFFFFF"/>
                </a:solidFill>
              </a:rPr>
              <a:t>O</a:t>
            </a:r>
            <a:r>
              <a:rPr b="1" sz="2000" lang="en-US">
                <a:solidFill>
                  <a:srgbClr val="FFFFFF"/>
                </a:solidFill>
              </a:rPr>
              <a:t>C</a:t>
            </a:r>
            <a:r>
              <a:rPr b="1" sz="2000" lang="en-US">
                <a:solidFill>
                  <a:srgbClr val="FFFFFF"/>
                </a:solidFill>
              </a:rPr>
              <a:t>ITY</a:t>
            </a:r>
            <a:r>
              <a:rPr b="1" sz="2000" lang="en-US">
                <a:solidFill>
                  <a:srgbClr val="FFFFFF"/>
                </a:solidFill>
              </a:rPr>
              <a:t> </a:t>
            </a:r>
            <a:r>
              <a:rPr b="1" sz="2000" lang="en-US">
                <a:solidFill>
                  <a:srgbClr val="FFFFFF"/>
                </a:solidFill>
              </a:rPr>
              <a:t>(</a:t>
            </a:r>
            <a:r>
              <a:rPr b="1" sz="2000" lang="en-US">
                <a:solidFill>
                  <a:srgbClr val="FFFFFF"/>
                </a:solidFill>
              </a:rPr>
              <a:t>C</a:t>
            </a:r>
            <a:r>
              <a:rPr b="1" sz="2000" lang="en-US">
                <a:solidFill>
                  <a:srgbClr val="FFFFFF"/>
                </a:solidFill>
              </a:rPr>
              <a:t>)</a:t>
            </a:r>
            <a:endParaRPr b="1" sz="2000" lang="en-GB">
              <a:solidFill>
                <a:srgbClr val="FFFFFF"/>
              </a:solidFill>
            </a:endParaRPr>
          </a:p>
        </p:txBody>
      </p:sp>
      <p:sp>
        <p:nvSpPr>
          <p:cNvPr id="1048660" name=""/>
          <p:cNvSpPr txBox="1"/>
          <p:nvPr/>
        </p:nvSpPr>
        <p:spPr>
          <a:xfrm>
            <a:off x="215977" y="1503680"/>
            <a:ext cx="8712045" cy="2225040"/>
          </a:xfrm>
          <a:prstGeom prst="rect"/>
        </p:spPr>
        <p:txBody>
          <a:bodyPr rtlCol="0" wrap="square">
            <a:spAutoFit/>
          </a:bodyPr>
          <a:p>
            <a:pPr algn="l"/>
            <a:r>
              <a:rPr sz="2000" lang="en-US">
                <a:solidFill>
                  <a:srgbClr val="000000"/>
                </a:solidFill>
              </a:rPr>
              <a:t>I</a:t>
            </a: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i</a:t>
            </a:r>
            <a:r>
              <a:rPr sz="2000" lang="en-US">
                <a:solidFill>
                  <a:srgbClr val="000000"/>
                </a:solidFill>
              </a:rPr>
              <a:t>s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h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d</a:t>
            </a:r>
            <a:r>
              <a:rPr sz="2000" lang="en-US">
                <a:solidFill>
                  <a:srgbClr val="000000"/>
                </a:solidFill>
              </a:rPr>
              <a:t>i</a:t>
            </a:r>
            <a:r>
              <a:rPr sz="2000" lang="en-US">
                <a:solidFill>
                  <a:srgbClr val="000000"/>
                </a:solidFill>
              </a:rPr>
              <a:t>s</a:t>
            </a: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ance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r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v</a:t>
            </a:r>
            <a:r>
              <a:rPr sz="2000" lang="en-US">
                <a:solidFill>
                  <a:srgbClr val="000000"/>
                </a:solidFill>
              </a:rPr>
              <a:t>eled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b</a:t>
            </a:r>
            <a:r>
              <a:rPr sz="2000" lang="en-US">
                <a:solidFill>
                  <a:srgbClr val="000000"/>
                </a:solidFill>
              </a:rPr>
              <a:t>y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wave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i</a:t>
            </a:r>
            <a:r>
              <a:rPr sz="2000" lang="en-US">
                <a:solidFill>
                  <a:srgbClr val="000000"/>
                </a:solidFill>
              </a:rPr>
              <a:t>n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o</a:t>
            </a:r>
            <a:r>
              <a:rPr sz="2000" lang="en-US">
                <a:solidFill>
                  <a:srgbClr val="000000"/>
                </a:solidFill>
              </a:rPr>
              <a:t>n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second</a:t>
            </a:r>
            <a:r>
              <a:rPr sz="2000" lang="en-US">
                <a:solidFill>
                  <a:srgbClr val="000000"/>
                </a:solidFill>
              </a:rPr>
              <a:t>.</a:t>
            </a:r>
            <a:endParaRPr sz="2000" lang="en-GB">
              <a:solidFill>
                <a:srgbClr val="000000"/>
              </a:solidFill>
            </a:endParaRPr>
          </a:p>
          <a:p>
            <a:pPr algn="l"/>
            <a:endParaRPr sz="2000" lang="en-GB">
              <a:solidFill>
                <a:srgbClr val="000000"/>
              </a:solidFill>
            </a:endParaRPr>
          </a:p>
          <a:p>
            <a:pPr algn="l"/>
            <a:r>
              <a:rPr sz="2000" lang="en-US">
                <a:solidFill>
                  <a:srgbClr val="000000"/>
                </a:solidFill>
              </a:rPr>
              <a:t>U</a:t>
            </a:r>
            <a:r>
              <a:rPr sz="2000" lang="en-US">
                <a:solidFill>
                  <a:srgbClr val="000000"/>
                </a:solidFill>
              </a:rPr>
              <a:t>n</a:t>
            </a:r>
            <a:r>
              <a:rPr sz="2000" lang="en-US">
                <a:solidFill>
                  <a:srgbClr val="000000"/>
                </a:solidFill>
              </a:rPr>
              <a:t>i</a:t>
            </a: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: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m</a:t>
            </a:r>
            <a:r>
              <a:rPr sz="2000" lang="en-US">
                <a:solidFill>
                  <a:srgbClr val="000000"/>
                </a:solidFill>
              </a:rPr>
              <a:t>s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p</a:t>
            </a:r>
            <a:r>
              <a:rPr sz="2000" lang="en-US">
                <a:solidFill>
                  <a:srgbClr val="000000"/>
                </a:solidFill>
              </a:rPr>
              <a:t>o</a:t>
            </a:r>
            <a:r>
              <a:rPr sz="2000" lang="en-US">
                <a:solidFill>
                  <a:srgbClr val="000000"/>
                </a:solidFill>
              </a:rPr>
              <a:t>w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r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-</a:t>
            </a:r>
            <a:r>
              <a:rPr sz="2000" lang="en-US">
                <a:solidFill>
                  <a:srgbClr val="000000"/>
                </a:solidFill>
              </a:rPr>
              <a:t>1</a:t>
            </a:r>
            <a:endParaRPr sz="2000" lang="en-GB">
              <a:solidFill>
                <a:srgbClr val="000000"/>
              </a:solidFill>
            </a:endParaRPr>
          </a:p>
          <a:p>
            <a:pPr algn="l"/>
            <a:endParaRPr sz="2000" lang="en-GB">
              <a:solidFill>
                <a:srgbClr val="000000"/>
              </a:solidFill>
            </a:endParaRPr>
          </a:p>
          <a:p>
            <a:pPr algn="l"/>
            <a:r>
              <a:rPr sz="2000" lang="en-US">
                <a:solidFill>
                  <a:srgbClr val="000000"/>
                </a:solidFill>
              </a:rPr>
              <a:t>I</a:t>
            </a:r>
            <a:r>
              <a:rPr sz="2000" lang="en-US">
                <a:solidFill>
                  <a:srgbClr val="000000"/>
                </a:solidFill>
              </a:rPr>
              <a:t>n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v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c</a:t>
            </a:r>
            <a:r>
              <a:rPr sz="2000" lang="en-US">
                <a:solidFill>
                  <a:srgbClr val="000000"/>
                </a:solidFill>
              </a:rPr>
              <a:t>u</a:t>
            </a:r>
            <a:r>
              <a:rPr sz="2000" lang="en-US">
                <a:solidFill>
                  <a:srgbClr val="000000"/>
                </a:solidFill>
              </a:rPr>
              <a:t>u</a:t>
            </a:r>
            <a:r>
              <a:rPr sz="2000" lang="en-US">
                <a:solidFill>
                  <a:srgbClr val="000000"/>
                </a:solidFill>
              </a:rPr>
              <a:t>m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l</a:t>
            </a:r>
            <a:r>
              <a:rPr sz="2000" lang="en-US">
                <a:solidFill>
                  <a:srgbClr val="000000"/>
                </a:solidFill>
              </a:rPr>
              <a:t>l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types </a:t>
            </a:r>
            <a:r>
              <a:rPr sz="2000" lang="en-US">
                <a:solidFill>
                  <a:srgbClr val="000000"/>
                </a:solidFill>
              </a:rPr>
              <a:t>of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l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c</a:t>
            </a:r>
            <a:r>
              <a:rPr sz="2000" lang="en-US">
                <a:solidFill>
                  <a:srgbClr val="000000"/>
                </a:solidFill>
              </a:rPr>
              <a:t>tromagnetic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radiatio</a:t>
            </a:r>
            <a:r>
              <a:rPr sz="2000" lang="en-US">
                <a:solidFill>
                  <a:srgbClr val="000000"/>
                </a:solidFill>
              </a:rPr>
              <a:t>n</a:t>
            </a:r>
            <a:r>
              <a:rPr sz="2000" lang="en-US">
                <a:solidFill>
                  <a:srgbClr val="000000"/>
                </a:solidFill>
              </a:rPr>
              <a:t>s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o</a:t>
            </a:r>
            <a:r>
              <a:rPr sz="2000" lang="en-US">
                <a:solidFill>
                  <a:srgbClr val="000000"/>
                </a:solidFill>
              </a:rPr>
              <a:t>f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w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v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l</a:t>
            </a:r>
            <a:r>
              <a:rPr sz="2000" lang="en-US">
                <a:solidFill>
                  <a:srgbClr val="000000"/>
                </a:solidFill>
              </a:rPr>
              <a:t>ength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r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v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l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w</a:t>
            </a:r>
            <a:r>
              <a:rPr sz="2000" lang="en-US">
                <a:solidFill>
                  <a:srgbClr val="000000"/>
                </a:solidFill>
              </a:rPr>
              <a:t>i</a:t>
            </a: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h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t</a:t>
            </a:r>
            <a:r>
              <a:rPr sz="2000" lang="en-US">
                <a:solidFill>
                  <a:srgbClr val="000000"/>
                </a:solidFill>
              </a:rPr>
              <a:t>h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s</a:t>
            </a:r>
            <a:r>
              <a:rPr sz="2000" lang="en-US">
                <a:solidFill>
                  <a:srgbClr val="000000"/>
                </a:solidFill>
              </a:rPr>
              <a:t>a</a:t>
            </a:r>
            <a:r>
              <a:rPr sz="2000" lang="en-US">
                <a:solidFill>
                  <a:srgbClr val="000000"/>
                </a:solidFill>
              </a:rPr>
              <a:t>m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s</a:t>
            </a:r>
            <a:r>
              <a:rPr sz="2000" lang="en-US">
                <a:solidFill>
                  <a:srgbClr val="000000"/>
                </a:solidFill>
              </a:rPr>
              <a:t>p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e</a:t>
            </a:r>
            <a:r>
              <a:rPr sz="2000" lang="en-US">
                <a:solidFill>
                  <a:srgbClr val="000000"/>
                </a:solidFill>
              </a:rPr>
              <a:t>d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(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sz="2000" lang="en-US">
                <a:solidFill>
                  <a:srgbClr val="000000"/>
                </a:solidFill>
              </a:rPr>
              <a:t>3</a:t>
            </a:r>
            <a:r>
              <a:rPr sz="2000" lang="en-US">
                <a:solidFill>
                  <a:srgbClr val="000000"/>
                </a:solidFill>
              </a:rPr>
              <a:t>.</a:t>
            </a:r>
            <a:r>
              <a:rPr sz="2000" lang="en-US">
                <a:solidFill>
                  <a:srgbClr val="000000"/>
                </a:solidFill>
              </a:rPr>
              <a:t>0</a:t>
            </a:r>
            <a:r>
              <a:rPr sz="2000" lang="en-US">
                <a:solidFill>
                  <a:srgbClr val="000000"/>
                </a:solidFill>
              </a:rPr>
              <a:t> </a:t>
            </a:r>
            <a:r>
              <a:rPr altLang="en-US" sz="2000" lang="en-GB">
                <a:solidFill>
                  <a:srgbClr val="000000"/>
                </a:solidFill>
              </a:rPr>
              <a:t>×</a:t>
            </a:r>
            <a:r>
              <a:rPr altLang="en-US" sz="2000" lang="en-US">
                <a:solidFill>
                  <a:srgbClr val="000000"/>
                </a:solidFill>
              </a:rPr>
              <a:t> </a:t>
            </a:r>
            <a:r>
              <a:rPr altLang="en-US" sz="2000" lang="en-US">
                <a:solidFill>
                  <a:srgbClr val="000000"/>
                </a:solidFill>
              </a:rPr>
              <a:t>1</a:t>
            </a:r>
            <a:r>
              <a:rPr altLang="en-US" sz="2000" lang="en-US">
                <a:solidFill>
                  <a:srgbClr val="000000"/>
                </a:solidFill>
              </a:rPr>
              <a:t>0</a:t>
            </a:r>
            <a:r>
              <a:rPr altLang="en-US" sz="2000" lang="en-US">
                <a:solidFill>
                  <a:srgbClr val="000000"/>
                </a:solidFill>
              </a:rPr>
              <a:t> </a:t>
            </a:r>
            <a:r>
              <a:rPr altLang="en-US" sz="2000" lang="en-US">
                <a:solidFill>
                  <a:srgbClr val="000000"/>
                </a:solidFill>
              </a:rPr>
              <a:t>power</a:t>
            </a:r>
            <a:r>
              <a:rPr altLang="en-US" sz="2000" lang="en-US">
                <a:solidFill>
                  <a:srgbClr val="000000"/>
                </a:solidFill>
              </a:rPr>
              <a:t> </a:t>
            </a:r>
            <a:r>
              <a:rPr altLang="en-US" sz="2000" lang="en-US">
                <a:solidFill>
                  <a:srgbClr val="000000"/>
                </a:solidFill>
              </a:rPr>
              <a:t>8</a:t>
            </a:r>
            <a:r>
              <a:rPr altLang="en-US" sz="2000" lang="en-US">
                <a:solidFill>
                  <a:srgbClr val="000000"/>
                </a:solidFill>
              </a:rPr>
              <a:t> </a:t>
            </a:r>
            <a:r>
              <a:rPr altLang="en-US" sz="2000" lang="en-US">
                <a:solidFill>
                  <a:srgbClr val="000000"/>
                </a:solidFill>
              </a:rPr>
              <a:t>m</a:t>
            </a:r>
            <a:r>
              <a:rPr altLang="en-US" sz="2000" lang="en-US">
                <a:solidFill>
                  <a:srgbClr val="000000"/>
                </a:solidFill>
              </a:rPr>
              <a:t>s</a:t>
            </a:r>
            <a:r>
              <a:rPr altLang="en-US" sz="2000" lang="en-US">
                <a:solidFill>
                  <a:srgbClr val="000000"/>
                </a:solidFill>
              </a:rPr>
              <a:t> </a:t>
            </a:r>
            <a:r>
              <a:rPr altLang="en-US" sz="2000" lang="en-US">
                <a:solidFill>
                  <a:srgbClr val="000000"/>
                </a:solidFill>
              </a:rPr>
              <a:t>p</a:t>
            </a:r>
            <a:r>
              <a:rPr altLang="en-US" sz="2000" lang="en-US">
                <a:solidFill>
                  <a:srgbClr val="000000"/>
                </a:solidFill>
              </a:rPr>
              <a:t>o</a:t>
            </a:r>
            <a:r>
              <a:rPr altLang="en-US" sz="2000" lang="en-US">
                <a:solidFill>
                  <a:srgbClr val="000000"/>
                </a:solidFill>
              </a:rPr>
              <a:t>w</a:t>
            </a:r>
            <a:r>
              <a:rPr altLang="en-US" sz="2000" lang="en-US">
                <a:solidFill>
                  <a:srgbClr val="000000"/>
                </a:solidFill>
              </a:rPr>
              <a:t>e</a:t>
            </a:r>
            <a:r>
              <a:rPr altLang="en-US" sz="2000" lang="en-US">
                <a:solidFill>
                  <a:srgbClr val="000000"/>
                </a:solidFill>
              </a:rPr>
              <a:t>r</a:t>
            </a:r>
            <a:r>
              <a:rPr altLang="en-US" sz="2000" lang="en-US">
                <a:solidFill>
                  <a:srgbClr val="000000"/>
                </a:solidFill>
              </a:rPr>
              <a:t> </a:t>
            </a:r>
            <a:r>
              <a:rPr altLang="en-US" sz="2000" lang="en-US">
                <a:solidFill>
                  <a:srgbClr val="000000"/>
                </a:solidFill>
              </a:rPr>
              <a:t>-</a:t>
            </a:r>
            <a:r>
              <a:rPr altLang="en-US" sz="2000" lang="en-US">
                <a:solidFill>
                  <a:srgbClr val="000000"/>
                </a:solidFill>
              </a:rPr>
              <a:t>1</a:t>
            </a:r>
            <a:r>
              <a:rPr altLang="en-US" sz="2000" lang="en-US">
                <a:solidFill>
                  <a:srgbClr val="000000"/>
                </a:solidFill>
              </a:rPr>
              <a:t> </a:t>
            </a:r>
            <a:r>
              <a:rPr altLang="en-US" sz="2000" lang="en-US">
                <a:solidFill>
                  <a:srgbClr val="000000"/>
                </a:solidFill>
              </a:rPr>
              <a:t>)</a:t>
            </a:r>
            <a:r>
              <a:rPr altLang="en-US" sz="2000" lang="en-US">
                <a:solidFill>
                  <a:srgbClr val="000000"/>
                </a:solidFill>
              </a:rPr>
              <a:t>.</a:t>
            </a:r>
            <a:r>
              <a:rPr altLang="en-US" sz="2000" lang="en-US">
                <a:solidFill>
                  <a:srgbClr val="000000"/>
                </a:solidFill>
              </a:rPr>
              <a:t> </a:t>
            </a:r>
            <a:r>
              <a:rPr altLang="en-US" sz="2000" lang="en-US">
                <a:solidFill>
                  <a:srgbClr val="000000"/>
                </a:solidFill>
              </a:rPr>
              <a:t>T</a:t>
            </a:r>
            <a:r>
              <a:rPr altLang="en-US" sz="2000" lang="en-US">
                <a:solidFill>
                  <a:srgbClr val="000000"/>
                </a:solidFill>
              </a:rPr>
              <a:t>h</a:t>
            </a:r>
            <a:r>
              <a:rPr altLang="en-US" sz="2000" lang="en-US">
                <a:solidFill>
                  <a:srgbClr val="000000"/>
                </a:solidFill>
              </a:rPr>
              <a:t>i</a:t>
            </a:r>
            <a:r>
              <a:rPr altLang="en-US" sz="2000" lang="en-US">
                <a:solidFill>
                  <a:srgbClr val="000000"/>
                </a:solidFill>
              </a:rPr>
              <a:t>s</a:t>
            </a:r>
            <a:r>
              <a:rPr altLang="en-US" sz="2000" lang="en-US">
                <a:solidFill>
                  <a:srgbClr val="000000"/>
                </a:solidFill>
              </a:rPr>
              <a:t> </a:t>
            </a:r>
            <a:r>
              <a:rPr altLang="en-US" sz="2000" lang="en-US">
                <a:solidFill>
                  <a:srgbClr val="000000"/>
                </a:solidFill>
              </a:rPr>
              <a:t>i</a:t>
            </a:r>
            <a:r>
              <a:rPr altLang="en-US" sz="2000" lang="en-US">
                <a:solidFill>
                  <a:srgbClr val="000000"/>
                </a:solidFill>
              </a:rPr>
              <a:t>s</a:t>
            </a:r>
            <a:r>
              <a:rPr altLang="en-US" sz="2000" lang="en-US">
                <a:solidFill>
                  <a:srgbClr val="000000"/>
                </a:solidFill>
              </a:rPr>
              <a:t> </a:t>
            </a:r>
            <a:r>
              <a:rPr altLang="en-US" sz="2000" lang="en-US">
                <a:solidFill>
                  <a:srgbClr val="000000"/>
                </a:solidFill>
              </a:rPr>
              <a:t>c</a:t>
            </a:r>
            <a:r>
              <a:rPr altLang="en-US" sz="2000" lang="en-US">
                <a:solidFill>
                  <a:srgbClr val="000000"/>
                </a:solidFill>
              </a:rPr>
              <a:t>a</a:t>
            </a:r>
            <a:r>
              <a:rPr altLang="en-US" sz="2000" lang="en-US">
                <a:solidFill>
                  <a:srgbClr val="000000"/>
                </a:solidFill>
              </a:rPr>
              <a:t>l</a:t>
            </a:r>
            <a:r>
              <a:rPr altLang="en-US" sz="2000" lang="en-US">
                <a:solidFill>
                  <a:srgbClr val="000000"/>
                </a:solidFill>
              </a:rPr>
              <a:t>l</a:t>
            </a:r>
            <a:r>
              <a:rPr altLang="en-US" sz="2000" lang="en-US">
                <a:solidFill>
                  <a:srgbClr val="000000"/>
                </a:solidFill>
              </a:rPr>
              <a:t>ed</a:t>
            </a:r>
            <a:r>
              <a:rPr altLang="en-US" sz="2000" lang="en-US">
                <a:solidFill>
                  <a:srgbClr val="000000"/>
                </a:solidFill>
              </a:rPr>
              <a:t> </a:t>
            </a:r>
            <a:r>
              <a:rPr altLang="en-US" sz="2000" lang="en-US">
                <a:solidFill>
                  <a:srgbClr val="000000"/>
                </a:solidFill>
              </a:rPr>
              <a:t>s</a:t>
            </a:r>
            <a:r>
              <a:rPr altLang="en-US" sz="2000" lang="en-US">
                <a:solidFill>
                  <a:srgbClr val="000000"/>
                </a:solidFill>
              </a:rPr>
              <a:t>p</a:t>
            </a:r>
            <a:r>
              <a:rPr altLang="en-US" sz="2000" lang="en-US">
                <a:solidFill>
                  <a:srgbClr val="000000"/>
                </a:solidFill>
              </a:rPr>
              <a:t>e</a:t>
            </a:r>
            <a:r>
              <a:rPr altLang="en-US" sz="2000" lang="en-US">
                <a:solidFill>
                  <a:srgbClr val="000000"/>
                </a:solidFill>
              </a:rPr>
              <a:t>e</a:t>
            </a:r>
            <a:r>
              <a:rPr altLang="en-US" sz="2000" lang="en-US">
                <a:solidFill>
                  <a:srgbClr val="000000"/>
                </a:solidFill>
              </a:rPr>
              <a:t>d</a:t>
            </a:r>
            <a:r>
              <a:rPr altLang="en-US" sz="2000" lang="en-US">
                <a:solidFill>
                  <a:srgbClr val="000000"/>
                </a:solidFill>
              </a:rPr>
              <a:t> </a:t>
            </a:r>
            <a:r>
              <a:rPr altLang="en-US" sz="2000" lang="en-US">
                <a:solidFill>
                  <a:srgbClr val="000000"/>
                </a:solidFill>
              </a:rPr>
              <a:t>of</a:t>
            </a:r>
            <a:r>
              <a:rPr altLang="en-US" sz="2000" lang="en-US">
                <a:solidFill>
                  <a:srgbClr val="000000"/>
                </a:solidFill>
              </a:rPr>
              <a:t> </a:t>
            </a:r>
            <a:r>
              <a:rPr altLang="en-US" sz="2000" lang="en-US">
                <a:solidFill>
                  <a:srgbClr val="000000"/>
                </a:solidFill>
              </a:rPr>
              <a:t>l</a:t>
            </a:r>
            <a:r>
              <a:rPr altLang="en-US" sz="2000" lang="en-US">
                <a:solidFill>
                  <a:srgbClr val="000000"/>
                </a:solidFill>
              </a:rPr>
              <a:t>i</a:t>
            </a:r>
            <a:r>
              <a:rPr altLang="en-US" sz="2000" lang="en-US">
                <a:solidFill>
                  <a:srgbClr val="000000"/>
                </a:solidFill>
              </a:rPr>
              <a:t>g</a:t>
            </a:r>
            <a:r>
              <a:rPr altLang="en-US" sz="2000" lang="en-US">
                <a:solidFill>
                  <a:srgbClr val="000000"/>
                </a:solidFill>
              </a:rPr>
              <a:t>h</a:t>
            </a:r>
            <a:r>
              <a:rPr altLang="en-US" sz="2000" lang="en-US">
                <a:solidFill>
                  <a:srgbClr val="000000"/>
                </a:solidFill>
              </a:rPr>
              <a:t>t</a:t>
            </a:r>
            <a:r>
              <a:rPr altLang="en-US" sz="2000" lang="en-US">
                <a:solidFill>
                  <a:srgbClr val="000000"/>
                </a:solidFill>
              </a:rPr>
              <a:t> </a:t>
            </a:r>
            <a:r>
              <a:rPr altLang="en-US" sz="2000" lang="en-US">
                <a:solidFill>
                  <a:srgbClr val="000000"/>
                </a:solidFill>
              </a:rPr>
              <a:t>(</a:t>
            </a:r>
            <a:r>
              <a:rPr altLang="en-US" sz="2000" lang="en-US">
                <a:solidFill>
                  <a:srgbClr val="000000"/>
                </a:solidFill>
              </a:rPr>
              <a:t>c</a:t>
            </a:r>
            <a:r>
              <a:rPr altLang="en-US" sz="2000" lang="en-US">
                <a:solidFill>
                  <a:srgbClr val="000000"/>
                </a:solidFill>
              </a:rPr>
              <a:t>)</a:t>
            </a:r>
            <a:r>
              <a:rPr altLang="en-US" sz="2000" lang="en-US">
                <a:solidFill>
                  <a:srgbClr val="000000"/>
                </a:solidFill>
              </a:rPr>
              <a:t>.</a:t>
            </a:r>
            <a:endParaRPr sz="2000" lang="en-GB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1" name=""/>
          <p:cNvSpPr txBox="1"/>
          <p:nvPr/>
        </p:nvSpPr>
        <p:spPr>
          <a:xfrm>
            <a:off x="2571999" y="208853"/>
            <a:ext cx="4000000" cy="383540"/>
          </a:xfrm>
          <a:prstGeom prst="rect"/>
        </p:spPr>
        <p:txBody>
          <a:bodyPr rtlCol="0" wrap="square">
            <a:spAutoFit/>
          </a:bodyPr>
          <a:p>
            <a:pPr algn="ctr"/>
            <a:r>
              <a:rPr b="1" sz="2000" lang="en-US">
                <a:solidFill>
                  <a:srgbClr val="FFFFFF"/>
                </a:solidFill>
              </a:rPr>
              <a:t>E</a:t>
            </a:r>
            <a:r>
              <a:rPr b="1" sz="2000" lang="en-US">
                <a:solidFill>
                  <a:srgbClr val="FFFFFF"/>
                </a:solidFill>
              </a:rPr>
              <a:t>N</a:t>
            </a:r>
            <a:r>
              <a:rPr b="1" sz="2000" lang="en-US">
                <a:solidFill>
                  <a:srgbClr val="FFFFFF"/>
                </a:solidFill>
              </a:rPr>
              <a:t>ERGY</a:t>
            </a:r>
            <a:r>
              <a:rPr b="1" sz="2000" lang="en-US">
                <a:solidFill>
                  <a:srgbClr val="FFFFFF"/>
                </a:solidFill>
              </a:rPr>
              <a:t> </a:t>
            </a:r>
            <a:r>
              <a:rPr b="1" sz="2000" lang="en-US">
                <a:solidFill>
                  <a:srgbClr val="FFFFFF"/>
                </a:solidFill>
              </a:rPr>
              <a:t>(</a:t>
            </a:r>
            <a:r>
              <a:rPr b="1" sz="2000" lang="en-US">
                <a:solidFill>
                  <a:srgbClr val="FFFFFF"/>
                </a:solidFill>
              </a:rPr>
              <a:t>E</a:t>
            </a:r>
            <a:r>
              <a:rPr b="1" sz="2000" lang="en-US">
                <a:solidFill>
                  <a:srgbClr val="FFFFFF"/>
                </a:solidFill>
              </a:rPr>
              <a:t>)</a:t>
            </a:r>
            <a:endParaRPr b="1" sz="2000" lang="en-GB">
              <a:solidFill>
                <a:srgbClr val="FFFFFF"/>
              </a:solidFill>
            </a:endParaRPr>
          </a:p>
        </p:txBody>
      </p:sp>
      <p:sp>
        <p:nvSpPr>
          <p:cNvPr id="1048662" name=""/>
          <p:cNvSpPr txBox="1"/>
          <p:nvPr/>
        </p:nvSpPr>
        <p:spPr>
          <a:xfrm>
            <a:off x="303069" y="1023356"/>
            <a:ext cx="8446036" cy="2758441"/>
          </a:xfrm>
          <a:prstGeom prst="rect"/>
        </p:spPr>
        <p:txBody>
          <a:bodyPr rtlCol="0" wrap="square">
            <a:spAutoFit/>
          </a:bodyPr>
          <a:p>
            <a:r>
              <a:rPr sz="1800" lang="en-US">
                <a:solidFill>
                  <a:srgbClr val="000000"/>
                </a:solidFill>
              </a:rPr>
              <a:t>E</a:t>
            </a:r>
            <a:r>
              <a:rPr sz="1800" lang="en-US">
                <a:solidFill>
                  <a:srgbClr val="000000"/>
                </a:solidFill>
              </a:rPr>
              <a:t>n</a:t>
            </a:r>
            <a:r>
              <a:rPr sz="1800" lang="en-US">
                <a:solidFill>
                  <a:srgbClr val="000000"/>
                </a:solidFill>
              </a:rPr>
              <a:t>e</a:t>
            </a:r>
            <a:r>
              <a:rPr sz="1800" lang="en-US">
                <a:solidFill>
                  <a:srgbClr val="000000"/>
                </a:solidFill>
              </a:rPr>
              <a:t>r</a:t>
            </a:r>
            <a:r>
              <a:rPr sz="1800" lang="en-US">
                <a:solidFill>
                  <a:srgbClr val="000000"/>
                </a:solidFill>
              </a:rPr>
              <a:t>g</a:t>
            </a:r>
            <a:r>
              <a:rPr sz="1800" lang="en-US">
                <a:solidFill>
                  <a:srgbClr val="000000"/>
                </a:solidFill>
              </a:rPr>
              <a:t>y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o</a:t>
            </a:r>
            <a:r>
              <a:rPr sz="1800" lang="en-US">
                <a:solidFill>
                  <a:srgbClr val="000000"/>
                </a:solidFill>
              </a:rPr>
              <a:t>f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a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w</a:t>
            </a:r>
            <a:r>
              <a:rPr sz="1800" lang="en-US">
                <a:solidFill>
                  <a:srgbClr val="000000"/>
                </a:solidFill>
              </a:rPr>
              <a:t>a</a:t>
            </a:r>
            <a:r>
              <a:rPr sz="1800" lang="en-US">
                <a:solidFill>
                  <a:srgbClr val="000000"/>
                </a:solidFill>
              </a:rPr>
              <a:t>v</a:t>
            </a:r>
            <a:r>
              <a:rPr sz="1800" lang="en-US">
                <a:solidFill>
                  <a:srgbClr val="000000"/>
                </a:solidFill>
              </a:rPr>
              <a:t>e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o</a:t>
            </a:r>
            <a:r>
              <a:rPr sz="1800" lang="en-US">
                <a:solidFill>
                  <a:srgbClr val="000000"/>
                </a:solidFill>
              </a:rPr>
              <a:t>f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the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p</a:t>
            </a:r>
            <a:r>
              <a:rPr sz="1800" lang="en-US">
                <a:solidFill>
                  <a:srgbClr val="000000"/>
                </a:solidFill>
              </a:rPr>
              <a:t>a</a:t>
            </a:r>
            <a:r>
              <a:rPr sz="1800" lang="en-US">
                <a:solidFill>
                  <a:srgbClr val="000000"/>
                </a:solidFill>
              </a:rPr>
              <a:t>r</a:t>
            </a:r>
            <a:r>
              <a:rPr sz="1800" lang="en-US">
                <a:solidFill>
                  <a:srgbClr val="000000"/>
                </a:solidFill>
              </a:rPr>
              <a:t>t</a:t>
            </a:r>
            <a:r>
              <a:rPr sz="1800" lang="en-US">
                <a:solidFill>
                  <a:srgbClr val="000000"/>
                </a:solidFill>
              </a:rPr>
              <a:t>i</a:t>
            </a:r>
            <a:r>
              <a:rPr sz="1800" lang="en-US">
                <a:solidFill>
                  <a:srgbClr val="000000"/>
                </a:solidFill>
              </a:rPr>
              <a:t>cular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r</a:t>
            </a:r>
            <a:r>
              <a:rPr sz="1800" lang="en-US">
                <a:solidFill>
                  <a:srgbClr val="000000"/>
                </a:solidFill>
              </a:rPr>
              <a:t>a</a:t>
            </a:r>
            <a:r>
              <a:rPr sz="1800" lang="en-US">
                <a:solidFill>
                  <a:srgbClr val="000000"/>
                </a:solidFill>
              </a:rPr>
              <a:t>d</a:t>
            </a:r>
            <a:r>
              <a:rPr sz="1800" lang="en-US">
                <a:solidFill>
                  <a:srgbClr val="000000"/>
                </a:solidFill>
              </a:rPr>
              <a:t>iation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c</a:t>
            </a:r>
            <a:r>
              <a:rPr sz="1800" lang="en-US">
                <a:solidFill>
                  <a:srgbClr val="000000"/>
                </a:solidFill>
              </a:rPr>
              <a:t>a</a:t>
            </a:r>
            <a:r>
              <a:rPr sz="1800" lang="en-US">
                <a:solidFill>
                  <a:srgbClr val="000000"/>
                </a:solidFill>
              </a:rPr>
              <a:t>n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be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c</a:t>
            </a:r>
            <a:r>
              <a:rPr sz="1800" lang="en-US">
                <a:solidFill>
                  <a:srgbClr val="000000"/>
                </a:solidFill>
              </a:rPr>
              <a:t>a</a:t>
            </a:r>
            <a:r>
              <a:rPr sz="1800" lang="en-US">
                <a:solidFill>
                  <a:srgbClr val="000000"/>
                </a:solidFill>
              </a:rPr>
              <a:t>lculated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b</a:t>
            </a:r>
            <a:r>
              <a:rPr sz="1800" lang="en-US">
                <a:solidFill>
                  <a:srgbClr val="000000"/>
                </a:solidFill>
              </a:rPr>
              <a:t>y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a</a:t>
            </a:r>
            <a:r>
              <a:rPr sz="1800" lang="en-US">
                <a:solidFill>
                  <a:srgbClr val="000000"/>
                </a:solidFill>
              </a:rPr>
              <a:t>p</a:t>
            </a:r>
            <a:r>
              <a:rPr sz="1800" lang="en-US">
                <a:solidFill>
                  <a:srgbClr val="000000"/>
                </a:solidFill>
              </a:rPr>
              <a:t>p</a:t>
            </a:r>
            <a:r>
              <a:rPr sz="1800" lang="en-US">
                <a:solidFill>
                  <a:srgbClr val="000000"/>
                </a:solidFill>
              </a:rPr>
              <a:t>l</a:t>
            </a:r>
            <a:r>
              <a:rPr sz="1800" lang="en-US">
                <a:solidFill>
                  <a:srgbClr val="000000"/>
                </a:solidFill>
              </a:rPr>
              <a:t>ying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t</a:t>
            </a:r>
            <a:r>
              <a:rPr sz="1800" lang="en-US">
                <a:solidFill>
                  <a:srgbClr val="000000"/>
                </a:solidFill>
              </a:rPr>
              <a:t>h</a:t>
            </a:r>
            <a:r>
              <a:rPr sz="1800" lang="en-US">
                <a:solidFill>
                  <a:srgbClr val="000000"/>
                </a:solidFill>
              </a:rPr>
              <a:t>e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r</a:t>
            </a:r>
            <a:r>
              <a:rPr sz="1800" lang="en-US">
                <a:solidFill>
                  <a:srgbClr val="000000"/>
                </a:solidFill>
              </a:rPr>
              <a:t>e</a:t>
            </a:r>
            <a:r>
              <a:rPr sz="1800" lang="en-US">
                <a:solidFill>
                  <a:srgbClr val="000000"/>
                </a:solidFill>
              </a:rPr>
              <a:t>l</a:t>
            </a:r>
            <a:r>
              <a:rPr sz="1800" lang="en-US">
                <a:solidFill>
                  <a:srgbClr val="000000"/>
                </a:solidFill>
              </a:rPr>
              <a:t>ationship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:</a:t>
            </a:r>
            <a:endParaRPr sz="1800" lang="en-GB">
              <a:solidFill>
                <a:srgbClr val="000000"/>
              </a:solidFill>
            </a:endParaRPr>
          </a:p>
          <a:p>
            <a:endParaRPr sz="1800" lang="en-GB">
              <a:solidFill>
                <a:srgbClr val="000000"/>
              </a:solidFill>
            </a:endParaRPr>
          </a:p>
          <a:p>
            <a:r>
              <a:rPr b="1" sz="1800" lang="en-US">
                <a:solidFill>
                  <a:srgbClr val="000000"/>
                </a:solidFill>
              </a:rPr>
              <a:t>E</a:t>
            </a:r>
            <a:r>
              <a:rPr b="1" sz="1800" lang="en-US">
                <a:solidFill>
                  <a:srgbClr val="000000"/>
                </a:solidFill>
              </a:rPr>
              <a:t> </a:t>
            </a:r>
            <a:r>
              <a:rPr b="1" sz="1800" lang="en-US">
                <a:solidFill>
                  <a:srgbClr val="000000"/>
                </a:solidFill>
              </a:rPr>
              <a:t>=</a:t>
            </a:r>
            <a:r>
              <a:rPr b="1" sz="1800" lang="en-US">
                <a:solidFill>
                  <a:srgbClr val="000000"/>
                </a:solidFill>
              </a:rPr>
              <a:t> </a:t>
            </a:r>
            <a:r>
              <a:rPr b="1" sz="1800" lang="en-US">
                <a:solidFill>
                  <a:srgbClr val="000000"/>
                </a:solidFill>
              </a:rPr>
              <a:t>h</a:t>
            </a:r>
            <a:r>
              <a:rPr b="1" sz="1800" lang="en-US">
                <a:solidFill>
                  <a:srgbClr val="000000"/>
                </a:solidFill>
              </a:rPr>
              <a:t>v</a:t>
            </a:r>
            <a:endParaRPr b="1" sz="1800" lang="en-GB">
              <a:solidFill>
                <a:srgbClr val="000000"/>
              </a:solidFill>
            </a:endParaRPr>
          </a:p>
          <a:p>
            <a:r>
              <a:rPr b="1" sz="1800" lang="en-US">
                <a:solidFill>
                  <a:srgbClr val="000000"/>
                </a:solidFill>
              </a:rPr>
              <a:t>E</a:t>
            </a:r>
            <a:r>
              <a:rPr b="1" sz="1800" lang="en-US">
                <a:solidFill>
                  <a:srgbClr val="000000"/>
                </a:solidFill>
              </a:rPr>
              <a:t> </a:t>
            </a:r>
            <a:r>
              <a:rPr b="1" sz="1800" lang="en-US">
                <a:solidFill>
                  <a:srgbClr val="000000"/>
                </a:solidFill>
              </a:rPr>
              <a:t>=</a:t>
            </a:r>
            <a:r>
              <a:rPr b="1" sz="1800" lang="en-US">
                <a:solidFill>
                  <a:srgbClr val="000000"/>
                </a:solidFill>
              </a:rPr>
              <a:t> </a:t>
            </a:r>
            <a:r>
              <a:rPr b="1" sz="1800" lang="en-US">
                <a:solidFill>
                  <a:srgbClr val="000000"/>
                </a:solidFill>
              </a:rPr>
              <a:t>h</a:t>
            </a:r>
            <a:r>
              <a:rPr b="1" sz="1800" lang="en-US">
                <a:solidFill>
                  <a:srgbClr val="000000"/>
                </a:solidFill>
              </a:rPr>
              <a:t>.</a:t>
            </a:r>
            <a:r>
              <a:rPr b="1" sz="1800" lang="en-US">
                <a:solidFill>
                  <a:srgbClr val="000000"/>
                </a:solidFill>
              </a:rPr>
              <a:t>c</a:t>
            </a:r>
            <a:r>
              <a:rPr b="1" sz="1800" lang="en-US">
                <a:solidFill>
                  <a:srgbClr val="000000"/>
                </a:solidFill>
              </a:rPr>
              <a:t>/</a:t>
            </a:r>
            <a:r>
              <a:rPr b="1" sz="1800" lang="en-US">
                <a:solidFill>
                  <a:srgbClr val="000000"/>
                </a:solidFill>
              </a:rPr>
              <a:t>L</a:t>
            </a:r>
            <a:r>
              <a:rPr b="1" sz="1800" lang="en-US">
                <a:solidFill>
                  <a:srgbClr val="000000"/>
                </a:solidFill>
              </a:rPr>
              <a:t>a</a:t>
            </a:r>
            <a:r>
              <a:rPr b="1" sz="1800" lang="en-US">
                <a:solidFill>
                  <a:srgbClr val="000000"/>
                </a:solidFill>
              </a:rPr>
              <a:t>m</a:t>
            </a:r>
            <a:r>
              <a:rPr b="1" sz="1800" lang="en-US">
                <a:solidFill>
                  <a:srgbClr val="000000"/>
                </a:solidFill>
              </a:rPr>
              <a:t>b</a:t>
            </a:r>
            <a:r>
              <a:rPr b="1" sz="1800" lang="en-US">
                <a:solidFill>
                  <a:srgbClr val="000000"/>
                </a:solidFill>
              </a:rPr>
              <a:t>d</a:t>
            </a:r>
            <a:r>
              <a:rPr b="1" sz="1800" lang="en-US">
                <a:solidFill>
                  <a:srgbClr val="000000"/>
                </a:solidFill>
              </a:rPr>
              <a:t>a</a:t>
            </a:r>
            <a:endParaRPr b="1" sz="1800" lang="en-GB">
              <a:solidFill>
                <a:srgbClr val="000000"/>
              </a:solidFill>
            </a:endParaRPr>
          </a:p>
          <a:p>
            <a:endParaRPr sz="1800" lang="en-GB">
              <a:solidFill>
                <a:srgbClr val="000000"/>
              </a:solidFill>
            </a:endParaRPr>
          </a:p>
          <a:p>
            <a:r>
              <a:rPr sz="1800" lang="en-US">
                <a:solidFill>
                  <a:srgbClr val="000000"/>
                </a:solidFill>
              </a:rPr>
              <a:t>h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-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i</a:t>
            </a:r>
            <a:r>
              <a:rPr sz="1800" lang="en-US">
                <a:solidFill>
                  <a:srgbClr val="000000"/>
                </a:solidFill>
              </a:rPr>
              <a:t>s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t</a:t>
            </a:r>
            <a:r>
              <a:rPr sz="1800" lang="en-US">
                <a:solidFill>
                  <a:srgbClr val="000000"/>
                </a:solidFill>
              </a:rPr>
              <a:t>h</a:t>
            </a:r>
            <a:r>
              <a:rPr sz="1800" lang="en-US">
                <a:solidFill>
                  <a:srgbClr val="000000"/>
                </a:solidFill>
              </a:rPr>
              <a:t>e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p</a:t>
            </a:r>
            <a:r>
              <a:rPr sz="1800" lang="en-US">
                <a:solidFill>
                  <a:srgbClr val="000000"/>
                </a:solidFill>
              </a:rPr>
              <a:t>l</a:t>
            </a:r>
            <a:r>
              <a:rPr sz="1800" lang="en-US">
                <a:solidFill>
                  <a:srgbClr val="000000"/>
                </a:solidFill>
              </a:rPr>
              <a:t>a</a:t>
            </a:r>
            <a:r>
              <a:rPr sz="1800" lang="en-US">
                <a:solidFill>
                  <a:srgbClr val="000000"/>
                </a:solidFill>
              </a:rPr>
              <a:t>n</a:t>
            </a:r>
            <a:r>
              <a:rPr sz="1800" lang="en-US">
                <a:solidFill>
                  <a:srgbClr val="000000"/>
                </a:solidFill>
              </a:rPr>
              <a:t>c</a:t>
            </a:r>
            <a:r>
              <a:rPr sz="1800" lang="en-US">
                <a:solidFill>
                  <a:srgbClr val="000000"/>
                </a:solidFill>
              </a:rPr>
              <a:t>k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c</a:t>
            </a:r>
            <a:r>
              <a:rPr sz="1800" lang="en-US">
                <a:solidFill>
                  <a:srgbClr val="000000"/>
                </a:solidFill>
              </a:rPr>
              <a:t>o</a:t>
            </a:r>
            <a:r>
              <a:rPr sz="1800" lang="en-US">
                <a:solidFill>
                  <a:srgbClr val="000000"/>
                </a:solidFill>
              </a:rPr>
              <a:t>n</a:t>
            </a:r>
            <a:r>
              <a:rPr sz="1800" lang="en-US">
                <a:solidFill>
                  <a:srgbClr val="000000"/>
                </a:solidFill>
              </a:rPr>
              <a:t>s</a:t>
            </a:r>
            <a:r>
              <a:rPr sz="1800" lang="en-US">
                <a:solidFill>
                  <a:srgbClr val="000000"/>
                </a:solidFill>
              </a:rPr>
              <a:t>t</a:t>
            </a:r>
            <a:r>
              <a:rPr sz="1800" lang="en-US">
                <a:solidFill>
                  <a:srgbClr val="000000"/>
                </a:solidFill>
              </a:rPr>
              <a:t>a</a:t>
            </a:r>
            <a:r>
              <a:rPr sz="1800" lang="en-US">
                <a:solidFill>
                  <a:srgbClr val="000000"/>
                </a:solidFill>
              </a:rPr>
              <a:t>nt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(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h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=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6</a:t>
            </a:r>
            <a:r>
              <a:rPr sz="1800" lang="en-US">
                <a:solidFill>
                  <a:srgbClr val="000000"/>
                </a:solidFill>
              </a:rPr>
              <a:t>.</a:t>
            </a:r>
            <a:r>
              <a:rPr sz="1800" lang="en-US">
                <a:solidFill>
                  <a:srgbClr val="000000"/>
                </a:solidFill>
              </a:rPr>
              <a:t>6</a:t>
            </a:r>
            <a:r>
              <a:rPr sz="1800" lang="en-US">
                <a:solidFill>
                  <a:srgbClr val="000000"/>
                </a:solidFill>
              </a:rPr>
              <a:t>2</a:t>
            </a:r>
            <a:r>
              <a:rPr sz="1800" lang="en-US">
                <a:solidFill>
                  <a:srgbClr val="000000"/>
                </a:solidFill>
              </a:rPr>
              <a:t>6</a:t>
            </a:r>
            <a:r>
              <a:rPr altLang="en-US" sz="1800" lang="en-US">
                <a:solidFill>
                  <a:srgbClr val="000000"/>
                </a:solidFill>
              </a:rPr>
              <a:t> </a:t>
            </a:r>
            <a:r>
              <a:rPr altLang="en-US" sz="1800" lang="en-GB">
                <a:solidFill>
                  <a:srgbClr val="000000"/>
                </a:solidFill>
              </a:rPr>
              <a:t>×</a:t>
            </a:r>
            <a:r>
              <a:rPr altLang="en-US" sz="1800" lang="en-US">
                <a:solidFill>
                  <a:srgbClr val="000000"/>
                </a:solidFill>
              </a:rPr>
              <a:t> </a:t>
            </a:r>
            <a:r>
              <a:rPr altLang="en-US" sz="1800" lang="en-US">
                <a:solidFill>
                  <a:srgbClr val="000000"/>
                </a:solidFill>
              </a:rPr>
              <a:t>1</a:t>
            </a:r>
            <a:r>
              <a:rPr altLang="en-US" sz="1800" lang="en-US">
                <a:solidFill>
                  <a:srgbClr val="000000"/>
                </a:solidFill>
              </a:rPr>
              <a:t>0</a:t>
            </a:r>
            <a:r>
              <a:rPr altLang="en-US" sz="1800" lang="en-US">
                <a:solidFill>
                  <a:srgbClr val="000000"/>
                </a:solidFill>
              </a:rPr>
              <a:t> </a:t>
            </a:r>
            <a:r>
              <a:rPr altLang="en-US" sz="1800" lang="en-US">
                <a:solidFill>
                  <a:srgbClr val="000000"/>
                </a:solidFill>
              </a:rPr>
              <a:t>p</a:t>
            </a:r>
            <a:r>
              <a:rPr altLang="en-US" sz="1800" lang="en-US">
                <a:solidFill>
                  <a:srgbClr val="000000"/>
                </a:solidFill>
              </a:rPr>
              <a:t>o</a:t>
            </a:r>
            <a:r>
              <a:rPr altLang="en-US" sz="1800" lang="en-US">
                <a:solidFill>
                  <a:srgbClr val="000000"/>
                </a:solidFill>
              </a:rPr>
              <a:t>w</a:t>
            </a:r>
            <a:r>
              <a:rPr altLang="en-US" sz="1800" lang="en-US">
                <a:solidFill>
                  <a:srgbClr val="000000"/>
                </a:solidFill>
              </a:rPr>
              <a:t>e</a:t>
            </a:r>
            <a:r>
              <a:rPr altLang="en-US" sz="1800" lang="en-US">
                <a:solidFill>
                  <a:srgbClr val="000000"/>
                </a:solidFill>
              </a:rPr>
              <a:t>r</a:t>
            </a:r>
            <a:r>
              <a:rPr altLang="en-US" sz="1800" lang="en-US">
                <a:solidFill>
                  <a:srgbClr val="000000"/>
                </a:solidFill>
              </a:rPr>
              <a:t> </a:t>
            </a:r>
            <a:r>
              <a:rPr altLang="en-US" sz="1800" lang="en-US">
                <a:solidFill>
                  <a:srgbClr val="000000"/>
                </a:solidFill>
              </a:rPr>
              <a:t>-</a:t>
            </a:r>
            <a:r>
              <a:rPr altLang="en-US" sz="1800" lang="en-US">
                <a:solidFill>
                  <a:srgbClr val="000000"/>
                </a:solidFill>
              </a:rPr>
              <a:t>2</a:t>
            </a:r>
            <a:r>
              <a:rPr altLang="en-US" sz="1800" lang="en-US">
                <a:solidFill>
                  <a:srgbClr val="000000"/>
                </a:solidFill>
              </a:rPr>
              <a:t>7</a:t>
            </a:r>
            <a:r>
              <a:rPr altLang="en-US" sz="1800" lang="en-US">
                <a:solidFill>
                  <a:srgbClr val="000000"/>
                </a:solidFill>
              </a:rPr>
              <a:t> </a:t>
            </a:r>
            <a:r>
              <a:rPr altLang="en-US" sz="1800" lang="en-US">
                <a:solidFill>
                  <a:srgbClr val="000000"/>
                </a:solidFill>
              </a:rPr>
              <a:t>e</a:t>
            </a:r>
            <a:r>
              <a:rPr altLang="en-US" sz="1800" lang="en-US">
                <a:solidFill>
                  <a:srgbClr val="000000"/>
                </a:solidFill>
              </a:rPr>
              <a:t>r</a:t>
            </a:r>
            <a:r>
              <a:rPr altLang="en-US" sz="1800" lang="en-US">
                <a:solidFill>
                  <a:srgbClr val="000000"/>
                </a:solidFill>
              </a:rPr>
              <a:t>g</a:t>
            </a:r>
            <a:r>
              <a:rPr altLang="en-US" sz="1800" lang="en-US">
                <a:solidFill>
                  <a:srgbClr val="000000"/>
                </a:solidFill>
              </a:rPr>
              <a:t> </a:t>
            </a:r>
            <a:r>
              <a:rPr altLang="en-US" sz="1800" lang="en-US">
                <a:solidFill>
                  <a:srgbClr val="000000"/>
                </a:solidFill>
              </a:rPr>
              <a:t>s</a:t>
            </a:r>
            <a:r>
              <a:rPr altLang="en-US" sz="1800" lang="en-US">
                <a:solidFill>
                  <a:srgbClr val="000000"/>
                </a:solidFill>
              </a:rPr>
              <a:t>e</a:t>
            </a:r>
            <a:r>
              <a:rPr altLang="en-US" sz="1800" lang="en-US">
                <a:solidFill>
                  <a:srgbClr val="000000"/>
                </a:solidFill>
              </a:rPr>
              <a:t>c</a:t>
            </a:r>
            <a:r>
              <a:rPr altLang="en-US" sz="1800" lang="en-US">
                <a:solidFill>
                  <a:srgbClr val="000000"/>
                </a:solidFill>
              </a:rPr>
              <a:t>s</a:t>
            </a:r>
            <a:r>
              <a:rPr altLang="en-US" sz="1800" lang="en-US">
                <a:solidFill>
                  <a:srgbClr val="000000"/>
                </a:solidFill>
              </a:rPr>
              <a:t>.</a:t>
            </a:r>
            <a:endParaRPr sz="1800" lang="en-GB">
              <a:solidFill>
                <a:srgbClr val="000000"/>
              </a:solidFill>
            </a:endParaRPr>
          </a:p>
          <a:p>
            <a:r>
              <a:rPr altLang="en-US" sz="1800" lang="en-US">
                <a:solidFill>
                  <a:srgbClr val="000000"/>
                </a:solidFill>
              </a:rPr>
              <a:t>v</a:t>
            </a:r>
            <a:r>
              <a:rPr altLang="en-US" sz="1800" lang="en-US">
                <a:solidFill>
                  <a:srgbClr val="000000"/>
                </a:solidFill>
              </a:rPr>
              <a:t> </a:t>
            </a:r>
            <a:r>
              <a:rPr altLang="en-US" sz="1800" lang="en-US">
                <a:solidFill>
                  <a:srgbClr val="000000"/>
                </a:solidFill>
              </a:rPr>
              <a:t>-</a:t>
            </a:r>
            <a:r>
              <a:rPr altLang="en-US" sz="1800" lang="en-US">
                <a:solidFill>
                  <a:srgbClr val="000000"/>
                </a:solidFill>
              </a:rPr>
              <a:t> </a:t>
            </a:r>
            <a:r>
              <a:rPr altLang="en-US" sz="1800" lang="en-US">
                <a:solidFill>
                  <a:srgbClr val="000000"/>
                </a:solidFill>
              </a:rPr>
              <a:t>i</a:t>
            </a:r>
            <a:r>
              <a:rPr altLang="en-US" sz="1800" lang="en-US">
                <a:solidFill>
                  <a:srgbClr val="000000"/>
                </a:solidFill>
              </a:rPr>
              <a:t>s</a:t>
            </a:r>
            <a:r>
              <a:rPr altLang="en-US" sz="1800" lang="en-US">
                <a:solidFill>
                  <a:srgbClr val="000000"/>
                </a:solidFill>
              </a:rPr>
              <a:t> </a:t>
            </a:r>
            <a:r>
              <a:rPr altLang="en-US" sz="1800" lang="en-US">
                <a:solidFill>
                  <a:srgbClr val="000000"/>
                </a:solidFill>
              </a:rPr>
              <a:t>t</a:t>
            </a:r>
            <a:r>
              <a:rPr altLang="en-US" sz="1800" lang="en-US">
                <a:solidFill>
                  <a:srgbClr val="000000"/>
                </a:solidFill>
              </a:rPr>
              <a:t>h</a:t>
            </a:r>
            <a:r>
              <a:rPr altLang="en-US" sz="1800" lang="en-US">
                <a:solidFill>
                  <a:srgbClr val="000000"/>
                </a:solidFill>
              </a:rPr>
              <a:t>e</a:t>
            </a:r>
            <a:r>
              <a:rPr altLang="en-US" sz="1800" lang="en-US">
                <a:solidFill>
                  <a:srgbClr val="000000"/>
                </a:solidFill>
              </a:rPr>
              <a:t> </a:t>
            </a:r>
            <a:r>
              <a:rPr altLang="en-US" sz="1800" lang="en-US">
                <a:solidFill>
                  <a:srgbClr val="000000"/>
                </a:solidFill>
              </a:rPr>
              <a:t>f</a:t>
            </a:r>
            <a:r>
              <a:rPr altLang="en-US" sz="1800" lang="en-US">
                <a:solidFill>
                  <a:srgbClr val="000000"/>
                </a:solidFill>
              </a:rPr>
              <a:t>r</a:t>
            </a:r>
            <a:r>
              <a:rPr altLang="en-US" sz="1800" lang="en-US">
                <a:solidFill>
                  <a:srgbClr val="000000"/>
                </a:solidFill>
              </a:rPr>
              <a:t>equency</a:t>
            </a:r>
            <a:r>
              <a:rPr altLang="en-US" sz="1800" lang="en-US">
                <a:solidFill>
                  <a:srgbClr val="000000"/>
                </a:solidFill>
              </a:rPr>
              <a:t> of</a:t>
            </a:r>
            <a:r>
              <a:rPr altLang="en-US" sz="1800" lang="en-US">
                <a:solidFill>
                  <a:srgbClr val="000000"/>
                </a:solidFill>
              </a:rPr>
              <a:t> radiation</a:t>
            </a:r>
            <a:r>
              <a:rPr altLang="en-US" sz="1800" lang="en-US">
                <a:solidFill>
                  <a:srgbClr val="000000"/>
                </a:solidFill>
              </a:rPr>
              <a:t> </a:t>
            </a:r>
            <a:r>
              <a:rPr altLang="en-US" sz="1800" lang="en-US">
                <a:solidFill>
                  <a:srgbClr val="000000"/>
                </a:solidFill>
              </a:rPr>
              <a:t>c</a:t>
            </a:r>
            <a:r>
              <a:rPr altLang="en-US" sz="1800" lang="en-US">
                <a:solidFill>
                  <a:srgbClr val="000000"/>
                </a:solidFill>
              </a:rPr>
              <a:t>y</a:t>
            </a:r>
            <a:r>
              <a:rPr altLang="en-US" sz="1800" lang="en-US">
                <a:solidFill>
                  <a:srgbClr val="000000"/>
                </a:solidFill>
              </a:rPr>
              <a:t>c</a:t>
            </a:r>
            <a:r>
              <a:rPr altLang="en-US" sz="1800" lang="en-US">
                <a:solidFill>
                  <a:srgbClr val="000000"/>
                </a:solidFill>
              </a:rPr>
              <a:t>l</a:t>
            </a:r>
            <a:r>
              <a:rPr altLang="en-US" sz="1800" lang="en-US">
                <a:solidFill>
                  <a:srgbClr val="000000"/>
                </a:solidFill>
              </a:rPr>
              <a:t>es</a:t>
            </a:r>
            <a:r>
              <a:rPr altLang="en-US" sz="1800" lang="en-US">
                <a:solidFill>
                  <a:srgbClr val="000000"/>
                </a:solidFill>
              </a:rPr>
              <a:t> </a:t>
            </a:r>
            <a:r>
              <a:rPr altLang="en-US" sz="1800" lang="en-US">
                <a:solidFill>
                  <a:srgbClr val="000000"/>
                </a:solidFill>
              </a:rPr>
              <a:t>p</a:t>
            </a:r>
            <a:r>
              <a:rPr altLang="en-US" sz="1800" lang="en-US">
                <a:solidFill>
                  <a:srgbClr val="000000"/>
                </a:solidFill>
              </a:rPr>
              <a:t>e</a:t>
            </a:r>
            <a:r>
              <a:rPr altLang="en-US" sz="1800" lang="en-US">
                <a:solidFill>
                  <a:srgbClr val="000000"/>
                </a:solidFill>
              </a:rPr>
              <a:t>r</a:t>
            </a:r>
            <a:r>
              <a:rPr altLang="en-US" sz="1800" lang="en-US">
                <a:solidFill>
                  <a:srgbClr val="000000"/>
                </a:solidFill>
              </a:rPr>
              <a:t> </a:t>
            </a:r>
            <a:r>
              <a:rPr altLang="en-US" sz="1800" lang="en-US">
                <a:solidFill>
                  <a:srgbClr val="000000"/>
                </a:solidFill>
              </a:rPr>
              <a:t>second</a:t>
            </a:r>
            <a:endParaRPr sz="1800" lang="en-GB">
              <a:solidFill>
                <a:srgbClr val="000000"/>
              </a:solidFill>
            </a:endParaRPr>
          </a:p>
          <a:p>
            <a:r>
              <a:rPr altLang="en-US" sz="1800" lang="en-US">
                <a:solidFill>
                  <a:srgbClr val="000000"/>
                </a:solidFill>
              </a:rPr>
              <a:t>c</a:t>
            </a:r>
            <a:r>
              <a:rPr altLang="en-US" sz="1800" lang="en-US">
                <a:solidFill>
                  <a:srgbClr val="000000"/>
                </a:solidFill>
              </a:rPr>
              <a:t> </a:t>
            </a:r>
            <a:r>
              <a:rPr altLang="en-US" sz="1800" lang="en-US">
                <a:solidFill>
                  <a:srgbClr val="000000"/>
                </a:solidFill>
              </a:rPr>
              <a:t>-</a:t>
            </a:r>
            <a:r>
              <a:rPr altLang="en-US" sz="1800" lang="en-US">
                <a:solidFill>
                  <a:srgbClr val="000000"/>
                </a:solidFill>
              </a:rPr>
              <a:t> </a:t>
            </a:r>
            <a:r>
              <a:rPr altLang="en-US" sz="1800" lang="en-US">
                <a:solidFill>
                  <a:srgbClr val="000000"/>
                </a:solidFill>
              </a:rPr>
              <a:t>i</a:t>
            </a:r>
            <a:r>
              <a:rPr altLang="en-US" sz="1800" lang="en-US">
                <a:solidFill>
                  <a:srgbClr val="000000"/>
                </a:solidFill>
              </a:rPr>
              <a:t>s</a:t>
            </a:r>
            <a:r>
              <a:rPr altLang="en-US" sz="1800" lang="en-US">
                <a:solidFill>
                  <a:srgbClr val="000000"/>
                </a:solidFill>
              </a:rPr>
              <a:t> </a:t>
            </a:r>
            <a:r>
              <a:rPr altLang="en-US" sz="1800" lang="en-US">
                <a:solidFill>
                  <a:srgbClr val="000000"/>
                </a:solidFill>
              </a:rPr>
              <a:t>t</a:t>
            </a:r>
            <a:r>
              <a:rPr altLang="en-US" sz="1800" lang="en-US">
                <a:solidFill>
                  <a:srgbClr val="000000"/>
                </a:solidFill>
              </a:rPr>
              <a:t>h</a:t>
            </a:r>
            <a:r>
              <a:rPr altLang="en-US" sz="1800" lang="en-US">
                <a:solidFill>
                  <a:srgbClr val="000000"/>
                </a:solidFill>
              </a:rPr>
              <a:t>e</a:t>
            </a:r>
            <a:r>
              <a:rPr altLang="en-US" sz="1800" lang="en-US">
                <a:solidFill>
                  <a:srgbClr val="000000"/>
                </a:solidFill>
              </a:rPr>
              <a:t> </a:t>
            </a:r>
            <a:r>
              <a:rPr altLang="en-US" sz="1800" lang="en-US">
                <a:solidFill>
                  <a:srgbClr val="000000"/>
                </a:solidFill>
              </a:rPr>
              <a:t>v</a:t>
            </a:r>
            <a:r>
              <a:rPr altLang="en-US" sz="1800" lang="en-US">
                <a:solidFill>
                  <a:srgbClr val="000000"/>
                </a:solidFill>
              </a:rPr>
              <a:t>e</a:t>
            </a:r>
            <a:r>
              <a:rPr altLang="en-US" sz="1800" lang="en-US">
                <a:solidFill>
                  <a:srgbClr val="000000"/>
                </a:solidFill>
              </a:rPr>
              <a:t>l</a:t>
            </a:r>
            <a:r>
              <a:rPr altLang="en-US" sz="1800" lang="en-US">
                <a:solidFill>
                  <a:srgbClr val="000000"/>
                </a:solidFill>
              </a:rPr>
              <a:t>o</a:t>
            </a:r>
            <a:r>
              <a:rPr altLang="en-US" sz="1800" lang="en-US">
                <a:solidFill>
                  <a:srgbClr val="000000"/>
                </a:solidFill>
              </a:rPr>
              <a:t>city</a:t>
            </a:r>
            <a:r>
              <a:rPr altLang="en-US" sz="1800" lang="en-US">
                <a:solidFill>
                  <a:srgbClr val="000000"/>
                </a:solidFill>
              </a:rPr>
              <a:t> of</a:t>
            </a:r>
            <a:r>
              <a:rPr altLang="en-US" sz="1800" lang="en-US">
                <a:solidFill>
                  <a:srgbClr val="000000"/>
                </a:solidFill>
              </a:rPr>
              <a:t> </a:t>
            </a:r>
            <a:r>
              <a:rPr altLang="en-US" sz="1800" lang="en-US">
                <a:solidFill>
                  <a:srgbClr val="000000"/>
                </a:solidFill>
              </a:rPr>
              <a:t>e</a:t>
            </a:r>
            <a:r>
              <a:rPr altLang="en-US" sz="1800" lang="en-US">
                <a:solidFill>
                  <a:srgbClr val="000000"/>
                </a:solidFill>
              </a:rPr>
              <a:t>l</a:t>
            </a:r>
            <a:r>
              <a:rPr altLang="en-US" sz="1800" lang="en-US">
                <a:solidFill>
                  <a:srgbClr val="000000"/>
                </a:solidFill>
              </a:rPr>
              <a:t>e</a:t>
            </a:r>
            <a:r>
              <a:rPr altLang="en-US" sz="1800" lang="en-US">
                <a:solidFill>
                  <a:srgbClr val="000000"/>
                </a:solidFill>
              </a:rPr>
              <a:t>c</a:t>
            </a:r>
            <a:r>
              <a:rPr altLang="en-US" sz="1800" lang="en-US">
                <a:solidFill>
                  <a:srgbClr val="000000"/>
                </a:solidFill>
              </a:rPr>
              <a:t>tromagnetic</a:t>
            </a:r>
            <a:r>
              <a:rPr altLang="en-US" sz="1800" lang="en-US">
                <a:solidFill>
                  <a:srgbClr val="000000"/>
                </a:solidFill>
              </a:rPr>
              <a:t> radiation</a:t>
            </a:r>
            <a:r>
              <a:rPr altLang="en-US" sz="1800" lang="en-US">
                <a:solidFill>
                  <a:srgbClr val="000000"/>
                </a:solidFill>
              </a:rPr>
              <a:t> </a:t>
            </a:r>
            <a:r>
              <a:rPr altLang="en-US" sz="1800" lang="en-US">
                <a:solidFill>
                  <a:srgbClr val="000000"/>
                </a:solidFill>
              </a:rPr>
              <a:t>o</a:t>
            </a:r>
            <a:r>
              <a:rPr altLang="en-US" sz="1800" lang="en-US">
                <a:solidFill>
                  <a:srgbClr val="000000"/>
                </a:solidFill>
              </a:rPr>
              <a:t>r</a:t>
            </a:r>
            <a:r>
              <a:rPr altLang="en-US" sz="1800" lang="en-US">
                <a:solidFill>
                  <a:srgbClr val="000000"/>
                </a:solidFill>
              </a:rPr>
              <a:t> </a:t>
            </a:r>
            <a:r>
              <a:rPr altLang="en-US" sz="1800" lang="en-US">
                <a:solidFill>
                  <a:srgbClr val="000000"/>
                </a:solidFill>
              </a:rPr>
              <a:t>l</a:t>
            </a:r>
            <a:r>
              <a:rPr altLang="en-US" sz="1800" lang="en-US">
                <a:solidFill>
                  <a:srgbClr val="000000"/>
                </a:solidFill>
              </a:rPr>
              <a:t>i</a:t>
            </a:r>
            <a:r>
              <a:rPr altLang="en-US" sz="1800" lang="en-US">
                <a:solidFill>
                  <a:srgbClr val="000000"/>
                </a:solidFill>
              </a:rPr>
              <a:t>g</a:t>
            </a:r>
            <a:r>
              <a:rPr altLang="en-US" sz="1800" lang="en-US">
                <a:solidFill>
                  <a:srgbClr val="000000"/>
                </a:solidFill>
              </a:rPr>
              <a:t>h</a:t>
            </a:r>
            <a:r>
              <a:rPr altLang="en-US" sz="1800" lang="en-US">
                <a:solidFill>
                  <a:srgbClr val="000000"/>
                </a:solidFill>
              </a:rPr>
              <a:t>t</a:t>
            </a:r>
            <a:endParaRPr sz="1800" lang="en-GB">
              <a:solidFill>
                <a:srgbClr val="000000"/>
              </a:solidFill>
            </a:endParaRPr>
          </a:p>
          <a:p>
            <a:r>
              <a:rPr altLang="en-US" sz="1800" lang="en-US">
                <a:solidFill>
                  <a:srgbClr val="000000"/>
                </a:solidFill>
              </a:rPr>
              <a:t>L</a:t>
            </a:r>
            <a:r>
              <a:rPr altLang="en-US" sz="1800" lang="en-US">
                <a:solidFill>
                  <a:srgbClr val="000000"/>
                </a:solidFill>
              </a:rPr>
              <a:t>a</a:t>
            </a:r>
            <a:r>
              <a:rPr altLang="en-US" sz="1800" lang="en-US">
                <a:solidFill>
                  <a:srgbClr val="000000"/>
                </a:solidFill>
              </a:rPr>
              <a:t>m</a:t>
            </a:r>
            <a:r>
              <a:rPr altLang="en-US" sz="1800" lang="en-US">
                <a:solidFill>
                  <a:srgbClr val="000000"/>
                </a:solidFill>
              </a:rPr>
              <a:t>b</a:t>
            </a:r>
            <a:r>
              <a:rPr altLang="en-US" sz="1800" lang="en-US">
                <a:solidFill>
                  <a:srgbClr val="000000"/>
                </a:solidFill>
              </a:rPr>
              <a:t>d</a:t>
            </a:r>
            <a:r>
              <a:rPr altLang="en-US" sz="1800" lang="en-US">
                <a:solidFill>
                  <a:srgbClr val="000000"/>
                </a:solidFill>
              </a:rPr>
              <a:t>a</a:t>
            </a:r>
            <a:r>
              <a:rPr altLang="en-US" sz="1800" lang="en-US">
                <a:solidFill>
                  <a:srgbClr val="000000"/>
                </a:solidFill>
              </a:rPr>
              <a:t> </a:t>
            </a:r>
            <a:r>
              <a:rPr altLang="en-US" sz="1800" lang="en-US">
                <a:solidFill>
                  <a:srgbClr val="000000"/>
                </a:solidFill>
              </a:rPr>
              <a:t>-</a:t>
            </a:r>
            <a:r>
              <a:rPr altLang="en-US" sz="1800" lang="en-US">
                <a:solidFill>
                  <a:srgbClr val="000000"/>
                </a:solidFill>
              </a:rPr>
              <a:t> </a:t>
            </a:r>
            <a:r>
              <a:rPr altLang="en-US" sz="1800" lang="en-US">
                <a:solidFill>
                  <a:srgbClr val="000000"/>
                </a:solidFill>
              </a:rPr>
              <a:t>i</a:t>
            </a:r>
            <a:r>
              <a:rPr altLang="en-US" sz="1800" lang="en-US">
                <a:solidFill>
                  <a:srgbClr val="000000"/>
                </a:solidFill>
              </a:rPr>
              <a:t>s</a:t>
            </a:r>
            <a:r>
              <a:rPr altLang="en-US" sz="1800" lang="en-US">
                <a:solidFill>
                  <a:srgbClr val="000000"/>
                </a:solidFill>
              </a:rPr>
              <a:t> </a:t>
            </a:r>
            <a:r>
              <a:rPr altLang="en-US" sz="1800" lang="en-US">
                <a:solidFill>
                  <a:srgbClr val="000000"/>
                </a:solidFill>
              </a:rPr>
              <a:t>t</a:t>
            </a:r>
            <a:r>
              <a:rPr altLang="en-US" sz="1800" lang="en-US">
                <a:solidFill>
                  <a:srgbClr val="000000"/>
                </a:solidFill>
              </a:rPr>
              <a:t>h</a:t>
            </a:r>
            <a:r>
              <a:rPr altLang="en-US" sz="1800" lang="en-US">
                <a:solidFill>
                  <a:srgbClr val="000000"/>
                </a:solidFill>
              </a:rPr>
              <a:t>e</a:t>
            </a:r>
            <a:r>
              <a:rPr altLang="en-US" sz="1800" lang="en-US">
                <a:solidFill>
                  <a:srgbClr val="000000"/>
                </a:solidFill>
              </a:rPr>
              <a:t> </a:t>
            </a:r>
            <a:r>
              <a:rPr altLang="en-US" sz="1800" lang="en-US">
                <a:solidFill>
                  <a:srgbClr val="000000"/>
                </a:solidFill>
              </a:rPr>
              <a:t>w</a:t>
            </a:r>
            <a:r>
              <a:rPr altLang="en-US" sz="1800" lang="en-US">
                <a:solidFill>
                  <a:srgbClr val="000000"/>
                </a:solidFill>
              </a:rPr>
              <a:t>a</a:t>
            </a:r>
            <a:r>
              <a:rPr altLang="en-US" sz="1800" lang="en-US">
                <a:solidFill>
                  <a:srgbClr val="000000"/>
                </a:solidFill>
              </a:rPr>
              <a:t>v</a:t>
            </a:r>
            <a:r>
              <a:rPr altLang="en-US" sz="1800" lang="en-US">
                <a:solidFill>
                  <a:srgbClr val="000000"/>
                </a:solidFill>
              </a:rPr>
              <a:t>e</a:t>
            </a:r>
            <a:r>
              <a:rPr altLang="en-US" sz="1800" lang="en-US">
                <a:solidFill>
                  <a:srgbClr val="000000"/>
                </a:solidFill>
              </a:rPr>
              <a:t>l</a:t>
            </a:r>
            <a:r>
              <a:rPr altLang="en-US" sz="1800" lang="en-US">
                <a:solidFill>
                  <a:srgbClr val="000000"/>
                </a:solidFill>
              </a:rPr>
              <a:t>ength</a:t>
            </a:r>
            <a:r>
              <a:rPr altLang="en-US" sz="1800" lang="en-US">
                <a:solidFill>
                  <a:srgbClr val="000000"/>
                </a:solidFill>
              </a:rPr>
              <a:t> </a:t>
            </a:r>
            <a:r>
              <a:rPr altLang="en-US" sz="1800" lang="en-US">
                <a:solidFill>
                  <a:srgbClr val="000000"/>
                </a:solidFill>
              </a:rPr>
              <a:t>i</a:t>
            </a:r>
            <a:r>
              <a:rPr altLang="en-US" sz="1800" lang="en-US">
                <a:solidFill>
                  <a:srgbClr val="000000"/>
                </a:solidFill>
              </a:rPr>
              <a:t>n</a:t>
            </a:r>
            <a:r>
              <a:rPr altLang="en-US" sz="1800" lang="en-US">
                <a:solidFill>
                  <a:srgbClr val="000000"/>
                </a:solidFill>
              </a:rPr>
              <a:t> </a:t>
            </a:r>
            <a:r>
              <a:rPr altLang="en-US" sz="1800" lang="en-US">
                <a:solidFill>
                  <a:srgbClr val="000000"/>
                </a:solidFill>
              </a:rPr>
              <a:t>c</a:t>
            </a:r>
            <a:r>
              <a:rPr altLang="en-US" sz="1800" lang="en-US">
                <a:solidFill>
                  <a:srgbClr val="000000"/>
                </a:solidFill>
              </a:rPr>
              <a:t>m</a:t>
            </a:r>
            <a:r>
              <a:rPr altLang="en-US" sz="1800" lang="en-US">
                <a:solidFill>
                  <a:srgbClr val="000000"/>
                </a:solidFill>
              </a:rPr>
              <a:t> </a:t>
            </a:r>
            <a:r>
              <a:rPr altLang="en-US" sz="1800" lang="en-US">
                <a:solidFill>
                  <a:srgbClr val="000000"/>
                </a:solidFill>
              </a:rPr>
              <a:t> </a:t>
            </a:r>
            <a:endParaRPr sz="1800" lang="en-GB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3" name=""/>
          <p:cNvSpPr txBox="1"/>
          <p:nvPr/>
        </p:nvSpPr>
        <p:spPr>
          <a:xfrm>
            <a:off x="363938" y="319534"/>
            <a:ext cx="8495596" cy="624840"/>
          </a:xfrm>
          <a:prstGeom prst="rect"/>
        </p:spPr>
        <p:txBody>
          <a:bodyPr rtlCol="0" wrap="square">
            <a:spAutoFit/>
          </a:bodyPr>
          <a:p>
            <a:pPr algn="ctr"/>
            <a:r>
              <a:rPr b="1" sz="1800" lang="en-US" u="sng">
                <a:solidFill>
                  <a:srgbClr val="000000"/>
                </a:solidFill>
              </a:rPr>
              <a:t>E</a:t>
            </a:r>
            <a:r>
              <a:rPr b="1" sz="1800" lang="en-US" u="sng">
                <a:solidFill>
                  <a:srgbClr val="000000"/>
                </a:solidFill>
              </a:rPr>
              <a:t>N</a:t>
            </a:r>
            <a:r>
              <a:rPr b="1" sz="1800" lang="en-US" u="sng">
                <a:solidFill>
                  <a:srgbClr val="000000"/>
                </a:solidFill>
              </a:rPr>
              <a:t>E</a:t>
            </a:r>
            <a:r>
              <a:rPr b="1" sz="1800" lang="en-US" u="sng">
                <a:solidFill>
                  <a:srgbClr val="000000"/>
                </a:solidFill>
              </a:rPr>
              <a:t>R</a:t>
            </a:r>
            <a:r>
              <a:rPr b="1" sz="1800" lang="en-US" u="sng">
                <a:solidFill>
                  <a:srgbClr val="000000"/>
                </a:solidFill>
              </a:rPr>
              <a:t>G</a:t>
            </a:r>
            <a:r>
              <a:rPr b="1" sz="1800" lang="en-US" u="sng">
                <a:solidFill>
                  <a:srgbClr val="000000"/>
                </a:solidFill>
              </a:rPr>
              <a:t>Y</a:t>
            </a:r>
            <a:r>
              <a:rPr b="1" sz="1800" lang="en-US" u="sng">
                <a:solidFill>
                  <a:srgbClr val="000000"/>
                </a:solidFill>
              </a:rPr>
              <a:t> </a:t>
            </a:r>
            <a:r>
              <a:rPr b="1" sz="1800" lang="en-US" u="sng">
                <a:solidFill>
                  <a:srgbClr val="000000"/>
                </a:solidFill>
              </a:rPr>
              <a:t>OF</a:t>
            </a:r>
            <a:r>
              <a:rPr b="1" sz="1800" lang="en-US" u="sng">
                <a:solidFill>
                  <a:srgbClr val="000000"/>
                </a:solidFill>
              </a:rPr>
              <a:t> </a:t>
            </a:r>
            <a:r>
              <a:rPr b="1" sz="1800" lang="en-US" u="sng">
                <a:solidFill>
                  <a:srgbClr val="000000"/>
                </a:solidFill>
              </a:rPr>
              <a:t>L</a:t>
            </a:r>
            <a:r>
              <a:rPr b="1" sz="1800" lang="en-US" u="sng">
                <a:solidFill>
                  <a:srgbClr val="000000"/>
                </a:solidFill>
              </a:rPr>
              <a:t>I</a:t>
            </a:r>
            <a:r>
              <a:rPr b="1" sz="1800" lang="en-US" u="sng">
                <a:solidFill>
                  <a:srgbClr val="000000"/>
                </a:solidFill>
              </a:rPr>
              <a:t>G</a:t>
            </a:r>
            <a:r>
              <a:rPr b="1" sz="1800" lang="en-US" u="sng">
                <a:solidFill>
                  <a:srgbClr val="000000"/>
                </a:solidFill>
              </a:rPr>
              <a:t>H</a:t>
            </a:r>
            <a:r>
              <a:rPr b="1" sz="1800" lang="en-US" u="sng">
                <a:solidFill>
                  <a:srgbClr val="000000"/>
                </a:solidFill>
              </a:rPr>
              <a:t>T</a:t>
            </a:r>
            <a:r>
              <a:rPr b="1" sz="1800" lang="en-US" u="sng">
                <a:solidFill>
                  <a:srgbClr val="000000"/>
                </a:solidFill>
              </a:rPr>
              <a:t> </a:t>
            </a:r>
            <a:r>
              <a:rPr b="1" sz="1800" lang="en-US" u="sng">
                <a:solidFill>
                  <a:srgbClr val="000000"/>
                </a:solidFill>
              </a:rPr>
              <a:t>&amp;</a:t>
            </a:r>
            <a:r>
              <a:rPr b="1" sz="1800" lang="en-US" u="sng">
                <a:solidFill>
                  <a:srgbClr val="000000"/>
                </a:solidFill>
              </a:rPr>
              <a:t> </a:t>
            </a:r>
            <a:r>
              <a:rPr b="1" sz="1800" lang="en-US" u="sng">
                <a:solidFill>
                  <a:srgbClr val="000000"/>
                </a:solidFill>
              </a:rPr>
              <a:t>R</a:t>
            </a:r>
            <a:r>
              <a:rPr b="1" sz="1800" lang="en-US" u="sng">
                <a:solidFill>
                  <a:srgbClr val="000000"/>
                </a:solidFill>
              </a:rPr>
              <a:t>E</a:t>
            </a:r>
            <a:r>
              <a:rPr b="1" sz="1800" lang="en-US" u="sng">
                <a:solidFill>
                  <a:srgbClr val="000000"/>
                </a:solidFill>
              </a:rPr>
              <a:t>L</a:t>
            </a:r>
            <a:r>
              <a:rPr b="1" sz="1800" lang="en-US" u="sng">
                <a:solidFill>
                  <a:srgbClr val="000000"/>
                </a:solidFill>
              </a:rPr>
              <a:t>A</a:t>
            </a:r>
            <a:r>
              <a:rPr b="1" sz="1800" lang="en-US" u="sng">
                <a:solidFill>
                  <a:srgbClr val="000000"/>
                </a:solidFill>
              </a:rPr>
              <a:t>TIONSHIP</a:t>
            </a:r>
            <a:r>
              <a:rPr b="1" sz="1800" lang="en-US" u="sng">
                <a:solidFill>
                  <a:srgbClr val="000000"/>
                </a:solidFill>
              </a:rPr>
              <a:t> BETWEEN</a:t>
            </a:r>
            <a:r>
              <a:rPr b="1" sz="1800" lang="en-US" u="sng">
                <a:solidFill>
                  <a:srgbClr val="000000"/>
                </a:solidFill>
              </a:rPr>
              <a:t> </a:t>
            </a:r>
            <a:r>
              <a:rPr b="1" sz="1800" lang="en-US" u="sng">
                <a:solidFill>
                  <a:srgbClr val="000000"/>
                </a:solidFill>
              </a:rPr>
              <a:t>E</a:t>
            </a:r>
            <a:r>
              <a:rPr b="1" sz="1800" lang="en-US" u="sng">
                <a:solidFill>
                  <a:srgbClr val="000000"/>
                </a:solidFill>
              </a:rPr>
              <a:t>N</a:t>
            </a:r>
            <a:r>
              <a:rPr b="1" sz="1800" lang="en-US" u="sng">
                <a:solidFill>
                  <a:srgbClr val="000000"/>
                </a:solidFill>
              </a:rPr>
              <a:t>ERGY</a:t>
            </a:r>
            <a:r>
              <a:rPr b="1" sz="1800" lang="en-US" u="sng">
                <a:solidFill>
                  <a:srgbClr val="000000"/>
                </a:solidFill>
              </a:rPr>
              <a:t> OF</a:t>
            </a:r>
            <a:r>
              <a:rPr b="1" sz="1800" lang="en-US" u="sng">
                <a:solidFill>
                  <a:srgbClr val="000000"/>
                </a:solidFill>
              </a:rPr>
              <a:t> </a:t>
            </a:r>
            <a:r>
              <a:rPr b="1" sz="1800" lang="en-US" u="sng">
                <a:solidFill>
                  <a:srgbClr val="000000"/>
                </a:solidFill>
              </a:rPr>
              <a:t>P</a:t>
            </a:r>
            <a:r>
              <a:rPr b="1" sz="1800" lang="en-US" u="sng">
                <a:solidFill>
                  <a:srgbClr val="000000"/>
                </a:solidFill>
              </a:rPr>
              <a:t>H</a:t>
            </a:r>
            <a:r>
              <a:rPr b="1" sz="1800" lang="en-US" u="sng">
                <a:solidFill>
                  <a:srgbClr val="000000"/>
                </a:solidFill>
              </a:rPr>
              <a:t>O</a:t>
            </a:r>
            <a:r>
              <a:rPr b="1" sz="1800" lang="en-US" u="sng">
                <a:solidFill>
                  <a:srgbClr val="000000"/>
                </a:solidFill>
              </a:rPr>
              <a:t>T</a:t>
            </a:r>
            <a:r>
              <a:rPr b="1" sz="1800" lang="en-US" u="sng">
                <a:solidFill>
                  <a:srgbClr val="000000"/>
                </a:solidFill>
              </a:rPr>
              <a:t>O</a:t>
            </a:r>
            <a:r>
              <a:rPr b="1" sz="1800" lang="en-US" u="sng">
                <a:solidFill>
                  <a:srgbClr val="000000"/>
                </a:solidFill>
              </a:rPr>
              <a:t>N</a:t>
            </a:r>
            <a:r>
              <a:rPr b="1" sz="1800" lang="en-US" u="sng">
                <a:solidFill>
                  <a:srgbClr val="000000"/>
                </a:solidFill>
              </a:rPr>
              <a:t>,</a:t>
            </a:r>
            <a:r>
              <a:rPr b="1" sz="1800" lang="en-US" u="sng">
                <a:solidFill>
                  <a:srgbClr val="000000"/>
                </a:solidFill>
              </a:rPr>
              <a:t> </a:t>
            </a:r>
            <a:r>
              <a:rPr b="1" sz="1800" lang="en-US" u="sng">
                <a:solidFill>
                  <a:srgbClr val="000000"/>
                </a:solidFill>
              </a:rPr>
              <a:t>Q</a:t>
            </a:r>
            <a:r>
              <a:rPr b="1" sz="1800" lang="en-US" u="sng">
                <a:solidFill>
                  <a:srgbClr val="000000"/>
                </a:solidFill>
              </a:rPr>
              <a:t>U</a:t>
            </a:r>
            <a:r>
              <a:rPr b="1" sz="1800" lang="en-US" u="sng">
                <a:solidFill>
                  <a:srgbClr val="000000"/>
                </a:solidFill>
              </a:rPr>
              <a:t>A</a:t>
            </a:r>
            <a:r>
              <a:rPr b="1" sz="1800" lang="en-US" u="sng">
                <a:solidFill>
                  <a:srgbClr val="000000"/>
                </a:solidFill>
              </a:rPr>
              <a:t>N</a:t>
            </a:r>
            <a:r>
              <a:rPr b="1" sz="1800" lang="en-US" u="sng">
                <a:solidFill>
                  <a:srgbClr val="000000"/>
                </a:solidFill>
              </a:rPr>
              <a:t>T</a:t>
            </a:r>
            <a:r>
              <a:rPr b="1" sz="1800" lang="en-US" u="sng">
                <a:solidFill>
                  <a:srgbClr val="000000"/>
                </a:solidFill>
              </a:rPr>
              <a:t>U</a:t>
            </a:r>
            <a:r>
              <a:rPr b="1" sz="1800" lang="en-US" u="sng">
                <a:solidFill>
                  <a:srgbClr val="000000"/>
                </a:solidFill>
              </a:rPr>
              <a:t>M</a:t>
            </a:r>
            <a:r>
              <a:rPr b="1" sz="1800" lang="en-US" u="sng">
                <a:solidFill>
                  <a:srgbClr val="000000"/>
                </a:solidFill>
              </a:rPr>
              <a:t> </a:t>
            </a:r>
            <a:r>
              <a:rPr b="1" sz="1800" lang="en-US" u="sng">
                <a:solidFill>
                  <a:srgbClr val="000000"/>
                </a:solidFill>
              </a:rPr>
              <a:t>A</a:t>
            </a:r>
            <a:r>
              <a:rPr b="1" sz="1800" lang="en-US" u="sng">
                <a:solidFill>
                  <a:srgbClr val="000000"/>
                </a:solidFill>
              </a:rPr>
              <a:t>N</a:t>
            </a:r>
            <a:r>
              <a:rPr b="1" sz="1800" lang="en-US" u="sng">
                <a:solidFill>
                  <a:srgbClr val="000000"/>
                </a:solidFill>
              </a:rPr>
              <a:t>D</a:t>
            </a:r>
            <a:r>
              <a:rPr b="1" sz="1800" lang="en-US" u="sng">
                <a:solidFill>
                  <a:srgbClr val="000000"/>
                </a:solidFill>
              </a:rPr>
              <a:t> </a:t>
            </a:r>
            <a:r>
              <a:rPr b="1" sz="1800" lang="en-US" u="sng">
                <a:solidFill>
                  <a:srgbClr val="000000"/>
                </a:solidFill>
              </a:rPr>
              <a:t>E</a:t>
            </a:r>
            <a:r>
              <a:rPr b="1" sz="1800" lang="en-US" u="sng">
                <a:solidFill>
                  <a:srgbClr val="000000"/>
                </a:solidFill>
              </a:rPr>
              <a:t>I</a:t>
            </a:r>
            <a:r>
              <a:rPr b="1" sz="1800" lang="en-US" u="sng">
                <a:solidFill>
                  <a:srgbClr val="000000"/>
                </a:solidFill>
              </a:rPr>
              <a:t>N</a:t>
            </a:r>
            <a:r>
              <a:rPr b="1" sz="1800" lang="en-US" u="sng">
                <a:solidFill>
                  <a:srgbClr val="000000"/>
                </a:solidFill>
              </a:rPr>
              <a:t>S</a:t>
            </a:r>
            <a:r>
              <a:rPr b="1" sz="1800" lang="en-US" u="sng">
                <a:solidFill>
                  <a:srgbClr val="000000"/>
                </a:solidFill>
              </a:rPr>
              <a:t>TEIN</a:t>
            </a:r>
            <a:endParaRPr b="1" sz="1800" lang="en-GB" u="sng">
              <a:solidFill>
                <a:srgbClr val="000000"/>
              </a:solidFill>
            </a:endParaRPr>
          </a:p>
        </p:txBody>
      </p:sp>
      <p:sp>
        <p:nvSpPr>
          <p:cNvPr id="1048664" name=""/>
          <p:cNvSpPr txBox="1"/>
          <p:nvPr/>
        </p:nvSpPr>
        <p:spPr>
          <a:xfrm>
            <a:off x="363937" y="944373"/>
            <a:ext cx="4000000" cy="3291840"/>
          </a:xfrm>
          <a:prstGeom prst="rect"/>
        </p:spPr>
        <p:txBody>
          <a:bodyPr rtlCol="0" wrap="square">
            <a:spAutoFit/>
          </a:bodyPr>
          <a:p>
            <a:pPr>
              <a:lnSpc>
                <a:spcPct val="200000"/>
              </a:lnSpc>
            </a:pPr>
            <a:r>
              <a:rPr b="1" sz="1800" lang="en-US">
                <a:solidFill>
                  <a:srgbClr val="993300"/>
                </a:solidFill>
              </a:rPr>
              <a:t>E</a:t>
            </a:r>
            <a:r>
              <a:rPr b="1" sz="1800" lang="en-US">
                <a:solidFill>
                  <a:srgbClr val="993300"/>
                </a:solidFill>
              </a:rPr>
              <a:t> </a:t>
            </a:r>
            <a:r>
              <a:rPr b="1" sz="1800" lang="en-US">
                <a:solidFill>
                  <a:srgbClr val="993300"/>
                </a:solidFill>
              </a:rPr>
              <a:t> </a:t>
            </a:r>
            <a:r>
              <a:rPr b="1" sz="1800" lang="en-US">
                <a:solidFill>
                  <a:srgbClr val="993300"/>
                </a:solidFill>
              </a:rPr>
              <a:t>(</a:t>
            </a:r>
            <a:r>
              <a:rPr b="1" sz="1800" lang="en-US">
                <a:solidFill>
                  <a:srgbClr val="993300"/>
                </a:solidFill>
              </a:rPr>
              <a:t>E</a:t>
            </a:r>
            <a:r>
              <a:rPr b="1" sz="1800" lang="en-US">
                <a:solidFill>
                  <a:srgbClr val="993300"/>
                </a:solidFill>
              </a:rPr>
              <a:t>N</a:t>
            </a:r>
            <a:r>
              <a:rPr b="1" sz="1800" lang="en-US">
                <a:solidFill>
                  <a:srgbClr val="993300"/>
                </a:solidFill>
              </a:rPr>
              <a:t>ERGY</a:t>
            </a:r>
            <a:r>
              <a:rPr b="1" sz="1800" lang="en-US">
                <a:solidFill>
                  <a:srgbClr val="993300"/>
                </a:solidFill>
              </a:rPr>
              <a:t>)</a:t>
            </a:r>
            <a:r>
              <a:rPr b="1" sz="1800" lang="en-US">
                <a:solidFill>
                  <a:srgbClr val="993300"/>
                </a:solidFill>
              </a:rPr>
              <a:t> </a:t>
            </a:r>
            <a:r>
              <a:rPr b="1" sz="1800" lang="en-US">
                <a:solidFill>
                  <a:srgbClr val="993300"/>
                </a:solidFill>
              </a:rPr>
              <a:t>=</a:t>
            </a:r>
            <a:r>
              <a:rPr b="1" sz="1800" lang="en-US">
                <a:solidFill>
                  <a:srgbClr val="993300"/>
                </a:solidFill>
              </a:rPr>
              <a:t> </a:t>
            </a:r>
            <a:r>
              <a:rPr b="1" sz="1800" lang="en-US">
                <a:solidFill>
                  <a:srgbClr val="993300"/>
                </a:solidFill>
              </a:rPr>
              <a:t>h</a:t>
            </a:r>
            <a:r>
              <a:rPr b="1" sz="1800" lang="en-US">
                <a:solidFill>
                  <a:srgbClr val="993300"/>
                </a:solidFill>
              </a:rPr>
              <a:t>v</a:t>
            </a:r>
            <a:r>
              <a:rPr b="1" sz="1800" lang="en-US">
                <a:solidFill>
                  <a:srgbClr val="993300"/>
                </a:solidFill>
              </a:rPr>
              <a:t> </a:t>
            </a:r>
            <a:r>
              <a:rPr b="1" sz="1800" lang="en-US">
                <a:solidFill>
                  <a:srgbClr val="993300"/>
                </a:solidFill>
              </a:rPr>
              <a:t>(</a:t>
            </a:r>
            <a:r>
              <a:rPr b="1" sz="1800" lang="en-US">
                <a:solidFill>
                  <a:srgbClr val="993300"/>
                </a:solidFill>
              </a:rPr>
              <a:t>P</a:t>
            </a:r>
            <a:r>
              <a:rPr b="1" sz="1800" lang="en-US">
                <a:solidFill>
                  <a:srgbClr val="993300"/>
                </a:solidFill>
              </a:rPr>
              <a:t>H</a:t>
            </a:r>
            <a:r>
              <a:rPr b="1" sz="1800" lang="en-US">
                <a:solidFill>
                  <a:srgbClr val="993300"/>
                </a:solidFill>
              </a:rPr>
              <a:t>O</a:t>
            </a:r>
            <a:r>
              <a:rPr b="1" sz="1800" lang="en-US">
                <a:solidFill>
                  <a:srgbClr val="993300"/>
                </a:solidFill>
              </a:rPr>
              <a:t>T</a:t>
            </a:r>
            <a:r>
              <a:rPr b="1" sz="1800" lang="en-US">
                <a:solidFill>
                  <a:srgbClr val="993300"/>
                </a:solidFill>
              </a:rPr>
              <a:t>O</a:t>
            </a:r>
            <a:r>
              <a:rPr b="1" sz="1800" lang="en-US">
                <a:solidFill>
                  <a:srgbClr val="993300"/>
                </a:solidFill>
              </a:rPr>
              <a:t>N</a:t>
            </a:r>
            <a:r>
              <a:rPr b="1" sz="1800" lang="en-US">
                <a:solidFill>
                  <a:srgbClr val="993300"/>
                </a:solidFill>
              </a:rPr>
              <a:t>)</a:t>
            </a:r>
            <a:endParaRPr b="1" sz="1800" lang="en-GB">
              <a:solidFill>
                <a:srgbClr val="993300"/>
              </a:solidFill>
            </a:endParaRPr>
          </a:p>
          <a:p>
            <a:pPr>
              <a:lnSpc>
                <a:spcPct val="200000"/>
              </a:lnSpc>
            </a:pPr>
            <a:r>
              <a:rPr sz="1800" lang="en-US">
                <a:solidFill>
                  <a:srgbClr val="000000"/>
                </a:solidFill>
              </a:rPr>
              <a:t>E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=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h</a:t>
            </a:r>
            <a:r>
              <a:rPr sz="1800" lang="en-US">
                <a:solidFill>
                  <a:srgbClr val="000000"/>
                </a:solidFill>
              </a:rPr>
              <a:t>v</a:t>
            </a:r>
            <a:endParaRPr sz="1800" lang="en-GB">
              <a:solidFill>
                <a:srgbClr val="000000"/>
              </a:solidFill>
            </a:endParaRPr>
          </a:p>
          <a:p>
            <a:pPr>
              <a:lnSpc>
                <a:spcPct val="200000"/>
              </a:lnSpc>
            </a:pPr>
            <a:r>
              <a:rPr sz="1800" lang="en-US">
                <a:solidFill>
                  <a:srgbClr val="000000"/>
                </a:solidFill>
              </a:rPr>
              <a:t>[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v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=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c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/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L</a:t>
            </a:r>
            <a:r>
              <a:rPr sz="1800" lang="en-US">
                <a:solidFill>
                  <a:srgbClr val="000000"/>
                </a:solidFill>
              </a:rPr>
              <a:t>a</a:t>
            </a:r>
            <a:r>
              <a:rPr sz="1800" lang="en-US">
                <a:solidFill>
                  <a:srgbClr val="000000"/>
                </a:solidFill>
              </a:rPr>
              <a:t>m</a:t>
            </a:r>
            <a:r>
              <a:rPr sz="1800" lang="en-US">
                <a:solidFill>
                  <a:srgbClr val="000000"/>
                </a:solidFill>
              </a:rPr>
              <a:t>b</a:t>
            </a:r>
            <a:r>
              <a:rPr sz="1800" lang="en-US">
                <a:solidFill>
                  <a:srgbClr val="000000"/>
                </a:solidFill>
              </a:rPr>
              <a:t>d</a:t>
            </a:r>
            <a:r>
              <a:rPr sz="1800" lang="en-US">
                <a:solidFill>
                  <a:srgbClr val="000000"/>
                </a:solidFill>
              </a:rPr>
              <a:t>a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]</a:t>
            </a:r>
            <a:endParaRPr sz="1800" lang="en-GB">
              <a:solidFill>
                <a:srgbClr val="000000"/>
              </a:solidFill>
            </a:endParaRPr>
          </a:p>
          <a:p>
            <a:pPr>
              <a:lnSpc>
                <a:spcPct val="200000"/>
              </a:lnSpc>
            </a:pPr>
            <a:r>
              <a:rPr sz="1800" lang="en-US">
                <a:solidFill>
                  <a:srgbClr val="000000"/>
                </a:solidFill>
              </a:rPr>
              <a:t>E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=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h</a:t>
            </a:r>
            <a:r>
              <a:rPr sz="1800" lang="en-US">
                <a:solidFill>
                  <a:srgbClr val="000000"/>
                </a:solidFill>
              </a:rPr>
              <a:t>c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/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L</a:t>
            </a:r>
            <a:r>
              <a:rPr sz="1800" lang="en-US">
                <a:solidFill>
                  <a:srgbClr val="000000"/>
                </a:solidFill>
              </a:rPr>
              <a:t>a</a:t>
            </a:r>
            <a:r>
              <a:rPr sz="1800" lang="en-US">
                <a:solidFill>
                  <a:srgbClr val="000000"/>
                </a:solidFill>
              </a:rPr>
              <a:t>m</a:t>
            </a:r>
            <a:r>
              <a:rPr sz="1800" lang="en-US">
                <a:solidFill>
                  <a:srgbClr val="000000"/>
                </a:solidFill>
              </a:rPr>
              <a:t>b</a:t>
            </a:r>
            <a:r>
              <a:rPr sz="1800" lang="en-US">
                <a:solidFill>
                  <a:srgbClr val="000000"/>
                </a:solidFill>
              </a:rPr>
              <a:t>d</a:t>
            </a:r>
            <a:r>
              <a:rPr sz="1800" lang="en-US">
                <a:solidFill>
                  <a:srgbClr val="000000"/>
                </a:solidFill>
              </a:rPr>
              <a:t>a</a:t>
            </a:r>
            <a:endParaRPr sz="1800" lang="en-GB">
              <a:solidFill>
                <a:srgbClr val="000000"/>
              </a:solidFill>
            </a:endParaRPr>
          </a:p>
          <a:p>
            <a:pPr>
              <a:lnSpc>
                <a:spcPct val="200000"/>
              </a:lnSpc>
            </a:pPr>
            <a:r>
              <a:rPr sz="1800" lang="en-US">
                <a:solidFill>
                  <a:srgbClr val="000000"/>
                </a:solidFill>
              </a:rPr>
              <a:t>E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=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h</a:t>
            </a:r>
            <a:r>
              <a:rPr sz="1800" lang="en-US">
                <a:solidFill>
                  <a:srgbClr val="000000"/>
                </a:solidFill>
              </a:rPr>
              <a:t>c</a:t>
            </a:r>
            <a:r>
              <a:rPr sz="1800" lang="en-US">
                <a:solidFill>
                  <a:srgbClr val="000000"/>
                </a:solidFill>
              </a:rPr>
              <a:t>.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1</a:t>
            </a:r>
            <a:r>
              <a:rPr sz="1800" lang="en-US">
                <a:solidFill>
                  <a:srgbClr val="000000"/>
                </a:solidFill>
              </a:rPr>
              <a:t>/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L</a:t>
            </a:r>
            <a:r>
              <a:rPr sz="1800" lang="en-US">
                <a:solidFill>
                  <a:srgbClr val="000000"/>
                </a:solidFill>
              </a:rPr>
              <a:t>a</a:t>
            </a:r>
            <a:r>
              <a:rPr sz="1800" lang="en-US">
                <a:solidFill>
                  <a:srgbClr val="000000"/>
                </a:solidFill>
              </a:rPr>
              <a:t>m</a:t>
            </a:r>
            <a:r>
              <a:rPr sz="1800" lang="en-US">
                <a:solidFill>
                  <a:srgbClr val="000000"/>
                </a:solidFill>
              </a:rPr>
              <a:t>b</a:t>
            </a:r>
            <a:r>
              <a:rPr sz="1800" lang="en-US">
                <a:solidFill>
                  <a:srgbClr val="000000"/>
                </a:solidFill>
              </a:rPr>
              <a:t>d</a:t>
            </a:r>
            <a:r>
              <a:rPr sz="1800" lang="en-US">
                <a:solidFill>
                  <a:srgbClr val="000000"/>
                </a:solidFill>
              </a:rPr>
              <a:t>a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[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v</a:t>
            </a:r>
            <a:r>
              <a:rPr sz="1800" lang="en-US">
                <a:solidFill>
                  <a:srgbClr val="000000"/>
                </a:solidFill>
              </a:rPr>
              <a:t>`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=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1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/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L</a:t>
            </a:r>
            <a:r>
              <a:rPr sz="1800" lang="en-US">
                <a:solidFill>
                  <a:srgbClr val="000000"/>
                </a:solidFill>
              </a:rPr>
              <a:t>a</a:t>
            </a:r>
            <a:r>
              <a:rPr sz="1800" lang="en-US">
                <a:solidFill>
                  <a:srgbClr val="000000"/>
                </a:solidFill>
              </a:rPr>
              <a:t>m</a:t>
            </a:r>
            <a:r>
              <a:rPr sz="1800" lang="en-US">
                <a:solidFill>
                  <a:srgbClr val="000000"/>
                </a:solidFill>
              </a:rPr>
              <a:t>b</a:t>
            </a:r>
            <a:r>
              <a:rPr sz="1800" lang="en-US">
                <a:solidFill>
                  <a:srgbClr val="000000"/>
                </a:solidFill>
              </a:rPr>
              <a:t>d</a:t>
            </a:r>
            <a:r>
              <a:rPr sz="1800" lang="en-US">
                <a:solidFill>
                  <a:srgbClr val="000000"/>
                </a:solidFill>
              </a:rPr>
              <a:t>a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]</a:t>
            </a:r>
            <a:endParaRPr sz="1800" lang="en-GB">
              <a:solidFill>
                <a:srgbClr val="000000"/>
              </a:solidFill>
            </a:endParaRPr>
          </a:p>
          <a:p>
            <a:pPr>
              <a:lnSpc>
                <a:spcPct val="200000"/>
              </a:lnSpc>
            </a:pPr>
            <a:r>
              <a:rPr sz="1800" lang="en-US">
                <a:solidFill>
                  <a:srgbClr val="000000"/>
                </a:solidFill>
              </a:rPr>
              <a:t>E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=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h</a:t>
            </a:r>
            <a:r>
              <a:rPr sz="1800" lang="en-US">
                <a:solidFill>
                  <a:srgbClr val="000000"/>
                </a:solidFill>
              </a:rPr>
              <a:t>c</a:t>
            </a:r>
            <a:r>
              <a:rPr sz="1800" lang="en-US">
                <a:solidFill>
                  <a:srgbClr val="000000"/>
                </a:solidFill>
              </a:rPr>
              <a:t>v</a:t>
            </a:r>
            <a:r>
              <a:rPr sz="1800" lang="en-US">
                <a:solidFill>
                  <a:srgbClr val="000000"/>
                </a:solidFill>
              </a:rPr>
              <a:t>`</a:t>
            </a:r>
            <a:endParaRPr sz="1800" lang="en-GB">
              <a:solidFill>
                <a:srgbClr val="000000"/>
              </a:solidFill>
            </a:endParaRPr>
          </a:p>
        </p:txBody>
      </p:sp>
      <p:cxnSp>
        <p:nvCxnSpPr>
          <p:cNvPr id="3145729" name=""/>
          <p:cNvCxnSpPr>
            <a:cxnSpLocks/>
          </p:cNvCxnSpPr>
          <p:nvPr/>
        </p:nvCxnSpPr>
        <p:spPr>
          <a:xfrm rot="2771706">
            <a:off x="3057533" y="1557193"/>
            <a:ext cx="2648131" cy="2607311"/>
          </a:xfrm>
          <a:prstGeom prst="line"/>
          <a:solidFill>
            <a:srgbClr val="FFFFFF"/>
          </a:solidFill>
          <a:ln w="25400">
            <a:solidFill>
              <a:srgbClr val="666666"/>
            </a:solidFill>
          </a:ln>
        </p:spPr>
      </p:cxnSp>
      <p:sp>
        <p:nvSpPr>
          <p:cNvPr id="1048665" name=""/>
          <p:cNvSpPr txBox="1"/>
          <p:nvPr/>
        </p:nvSpPr>
        <p:spPr>
          <a:xfrm>
            <a:off x="4571999" y="1002872"/>
            <a:ext cx="4000000" cy="3342641"/>
          </a:xfrm>
          <a:prstGeom prst="rect"/>
        </p:spPr>
        <p:txBody>
          <a:bodyPr rtlCol="0" wrap="square">
            <a:spAutoFit/>
          </a:bodyPr>
          <a:p>
            <a:pPr>
              <a:lnSpc>
                <a:spcPct val="150000"/>
              </a:lnSpc>
            </a:pPr>
            <a:r>
              <a:rPr b="1" sz="1800" lang="en-US">
                <a:solidFill>
                  <a:srgbClr val="D66565"/>
                </a:solidFill>
              </a:rPr>
              <a:t>F</a:t>
            </a:r>
            <a:r>
              <a:rPr b="1" sz="1800" lang="en-US">
                <a:solidFill>
                  <a:srgbClr val="D66565"/>
                </a:solidFill>
              </a:rPr>
              <a:t>r</a:t>
            </a:r>
            <a:r>
              <a:rPr b="1" sz="1800" lang="en-US">
                <a:solidFill>
                  <a:srgbClr val="D66565"/>
                </a:solidFill>
              </a:rPr>
              <a:t>e</a:t>
            </a:r>
            <a:r>
              <a:rPr b="1" sz="1800" lang="en-US">
                <a:solidFill>
                  <a:srgbClr val="D66565"/>
                </a:solidFill>
              </a:rPr>
              <a:t>quency</a:t>
            </a:r>
            <a:r>
              <a:rPr b="1" sz="1800" lang="en-US">
                <a:solidFill>
                  <a:srgbClr val="D66565"/>
                </a:solidFill>
              </a:rPr>
              <a:t> </a:t>
            </a:r>
            <a:r>
              <a:rPr b="1" sz="1800" lang="en-US">
                <a:solidFill>
                  <a:srgbClr val="D66565"/>
                </a:solidFill>
              </a:rPr>
              <a:t>(</a:t>
            </a:r>
            <a:r>
              <a:rPr b="1" sz="1800" lang="en-US">
                <a:solidFill>
                  <a:srgbClr val="D66565"/>
                </a:solidFill>
              </a:rPr>
              <a:t>v</a:t>
            </a:r>
            <a:r>
              <a:rPr b="1" sz="1800" lang="en-US">
                <a:solidFill>
                  <a:srgbClr val="D66565"/>
                </a:solidFill>
              </a:rPr>
              <a:t>)</a:t>
            </a:r>
            <a:r>
              <a:rPr b="1" sz="1800" lang="en-US">
                <a:solidFill>
                  <a:srgbClr val="D66565"/>
                </a:solidFill>
              </a:rPr>
              <a:t> </a:t>
            </a:r>
            <a:r>
              <a:rPr b="1" sz="1800" lang="en-US">
                <a:solidFill>
                  <a:srgbClr val="D66565"/>
                </a:solidFill>
              </a:rPr>
              <a:t>:</a:t>
            </a:r>
            <a:endParaRPr b="1" sz="1800" lang="en-GB">
              <a:solidFill>
                <a:srgbClr val="D66565"/>
              </a:solidFill>
            </a:endParaRPr>
          </a:p>
          <a:p>
            <a:pPr>
              <a:lnSpc>
                <a:spcPct val="150000"/>
              </a:lnSpc>
            </a:pPr>
            <a:r>
              <a:rPr sz="1800" lang="en-US">
                <a:solidFill>
                  <a:srgbClr val="000000"/>
                </a:solidFill>
              </a:rPr>
              <a:t>v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=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c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/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L</a:t>
            </a:r>
            <a:r>
              <a:rPr sz="1800" lang="en-US">
                <a:solidFill>
                  <a:srgbClr val="000000"/>
                </a:solidFill>
              </a:rPr>
              <a:t>a</a:t>
            </a:r>
            <a:r>
              <a:rPr sz="1800" lang="en-US">
                <a:solidFill>
                  <a:srgbClr val="000000"/>
                </a:solidFill>
              </a:rPr>
              <a:t>m</a:t>
            </a:r>
            <a:r>
              <a:rPr sz="1800" lang="en-US">
                <a:solidFill>
                  <a:srgbClr val="000000"/>
                </a:solidFill>
              </a:rPr>
              <a:t>b</a:t>
            </a:r>
            <a:r>
              <a:rPr sz="1800" lang="en-US">
                <a:solidFill>
                  <a:srgbClr val="000000"/>
                </a:solidFill>
              </a:rPr>
              <a:t>d</a:t>
            </a:r>
            <a:r>
              <a:rPr sz="1800" lang="en-US">
                <a:solidFill>
                  <a:srgbClr val="000000"/>
                </a:solidFill>
              </a:rPr>
              <a:t>a</a:t>
            </a:r>
            <a:endParaRPr sz="1800" lang="en-GB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b="1" sz="1800" lang="en-US">
                <a:solidFill>
                  <a:srgbClr val="D66565"/>
                </a:solidFill>
              </a:rPr>
              <a:t>V</a:t>
            </a:r>
            <a:r>
              <a:rPr b="1" sz="1800" lang="en-US">
                <a:solidFill>
                  <a:srgbClr val="D66565"/>
                </a:solidFill>
              </a:rPr>
              <a:t>e</a:t>
            </a:r>
            <a:r>
              <a:rPr b="1" sz="1800" lang="en-US">
                <a:solidFill>
                  <a:srgbClr val="D66565"/>
                </a:solidFill>
              </a:rPr>
              <a:t>l</a:t>
            </a:r>
            <a:r>
              <a:rPr b="1" sz="1800" lang="en-US">
                <a:solidFill>
                  <a:srgbClr val="D66565"/>
                </a:solidFill>
              </a:rPr>
              <a:t>o</a:t>
            </a:r>
            <a:r>
              <a:rPr b="1" sz="1800" lang="en-US">
                <a:solidFill>
                  <a:srgbClr val="D66565"/>
                </a:solidFill>
              </a:rPr>
              <a:t>c</a:t>
            </a:r>
            <a:r>
              <a:rPr b="1" sz="1800" lang="en-US">
                <a:solidFill>
                  <a:srgbClr val="D66565"/>
                </a:solidFill>
              </a:rPr>
              <a:t>ity</a:t>
            </a:r>
            <a:r>
              <a:rPr b="1" sz="1800" lang="en-US">
                <a:solidFill>
                  <a:srgbClr val="D66565"/>
                </a:solidFill>
              </a:rPr>
              <a:t> </a:t>
            </a:r>
            <a:r>
              <a:rPr b="1" sz="1800" lang="en-US">
                <a:solidFill>
                  <a:srgbClr val="D66565"/>
                </a:solidFill>
              </a:rPr>
              <a:t>(</a:t>
            </a:r>
            <a:r>
              <a:rPr b="1" sz="1800" lang="en-US">
                <a:solidFill>
                  <a:srgbClr val="D66565"/>
                </a:solidFill>
              </a:rPr>
              <a:t>c</a:t>
            </a:r>
            <a:r>
              <a:rPr b="1" sz="1800" lang="en-US">
                <a:solidFill>
                  <a:srgbClr val="D66565"/>
                </a:solidFill>
              </a:rPr>
              <a:t>)</a:t>
            </a:r>
            <a:r>
              <a:rPr b="1" sz="1800" lang="en-US">
                <a:solidFill>
                  <a:srgbClr val="D66565"/>
                </a:solidFill>
              </a:rPr>
              <a:t> </a:t>
            </a:r>
            <a:r>
              <a:rPr b="1" sz="1800" lang="en-US">
                <a:solidFill>
                  <a:srgbClr val="D66565"/>
                </a:solidFill>
              </a:rPr>
              <a:t>:</a:t>
            </a:r>
            <a:endParaRPr b="1" sz="1800" lang="en-GB">
              <a:solidFill>
                <a:srgbClr val="D66565"/>
              </a:solidFill>
            </a:endParaRPr>
          </a:p>
          <a:p>
            <a:pPr>
              <a:lnSpc>
                <a:spcPct val="150000"/>
              </a:lnSpc>
            </a:pPr>
            <a:r>
              <a:rPr sz="1800" lang="en-US">
                <a:solidFill>
                  <a:srgbClr val="000000"/>
                </a:solidFill>
              </a:rPr>
              <a:t>c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=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sz="1800" lang="en-US">
                <a:solidFill>
                  <a:srgbClr val="000000"/>
                </a:solidFill>
              </a:rPr>
              <a:t>v</a:t>
            </a:r>
            <a:r>
              <a:rPr sz="1800" lang="en-US">
                <a:solidFill>
                  <a:srgbClr val="000000"/>
                </a:solidFill>
              </a:rPr>
              <a:t> </a:t>
            </a:r>
            <a:r>
              <a:rPr altLang="en-US" sz="1800" lang="en-GB">
                <a:solidFill>
                  <a:srgbClr val="000000"/>
                </a:solidFill>
              </a:rPr>
              <a:t>×</a:t>
            </a:r>
            <a:r>
              <a:rPr altLang="en-US" sz="1800" lang="en-US">
                <a:solidFill>
                  <a:srgbClr val="000000"/>
                </a:solidFill>
              </a:rPr>
              <a:t> </a:t>
            </a:r>
            <a:r>
              <a:rPr altLang="en-US" sz="1800" lang="en-US">
                <a:solidFill>
                  <a:srgbClr val="000000"/>
                </a:solidFill>
              </a:rPr>
              <a:t>L</a:t>
            </a:r>
            <a:r>
              <a:rPr altLang="en-US" sz="1800" lang="en-US">
                <a:solidFill>
                  <a:srgbClr val="000000"/>
                </a:solidFill>
              </a:rPr>
              <a:t>a</a:t>
            </a:r>
            <a:r>
              <a:rPr altLang="en-US" sz="1800" lang="en-US">
                <a:solidFill>
                  <a:srgbClr val="000000"/>
                </a:solidFill>
              </a:rPr>
              <a:t>m</a:t>
            </a:r>
            <a:r>
              <a:rPr altLang="en-US" sz="1800" lang="en-US">
                <a:solidFill>
                  <a:srgbClr val="000000"/>
                </a:solidFill>
              </a:rPr>
              <a:t>b</a:t>
            </a:r>
            <a:r>
              <a:rPr altLang="en-US" sz="1800" lang="en-US">
                <a:solidFill>
                  <a:srgbClr val="000000"/>
                </a:solidFill>
              </a:rPr>
              <a:t>d</a:t>
            </a:r>
            <a:r>
              <a:rPr altLang="en-US" sz="1800" lang="en-US">
                <a:solidFill>
                  <a:srgbClr val="000000"/>
                </a:solidFill>
              </a:rPr>
              <a:t>a</a:t>
            </a:r>
            <a:endParaRPr sz="1800" lang="en-GB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altLang="en-US" b="1" sz="1800" lang="en-US">
                <a:solidFill>
                  <a:srgbClr val="D66565"/>
                </a:solidFill>
              </a:rPr>
              <a:t>W</a:t>
            </a:r>
            <a:r>
              <a:rPr altLang="en-US" b="1" sz="1800" lang="en-US">
                <a:solidFill>
                  <a:srgbClr val="D66565"/>
                </a:solidFill>
              </a:rPr>
              <a:t>a</a:t>
            </a:r>
            <a:r>
              <a:rPr altLang="en-US" b="1" sz="1800" lang="en-US">
                <a:solidFill>
                  <a:srgbClr val="D66565"/>
                </a:solidFill>
              </a:rPr>
              <a:t>v</a:t>
            </a:r>
            <a:r>
              <a:rPr altLang="en-US" b="1" sz="1800" lang="en-US">
                <a:solidFill>
                  <a:srgbClr val="D66565"/>
                </a:solidFill>
              </a:rPr>
              <a:t>e</a:t>
            </a:r>
            <a:r>
              <a:rPr altLang="en-US" b="1" sz="1800" lang="en-US">
                <a:solidFill>
                  <a:srgbClr val="D66565"/>
                </a:solidFill>
              </a:rPr>
              <a:t>l</a:t>
            </a:r>
            <a:r>
              <a:rPr altLang="en-US" b="1" sz="1800" lang="en-US">
                <a:solidFill>
                  <a:srgbClr val="D66565"/>
                </a:solidFill>
              </a:rPr>
              <a:t>ength</a:t>
            </a:r>
            <a:r>
              <a:rPr altLang="en-US" b="1" sz="1800" lang="en-US">
                <a:solidFill>
                  <a:srgbClr val="D66565"/>
                </a:solidFill>
              </a:rPr>
              <a:t> </a:t>
            </a:r>
            <a:r>
              <a:rPr altLang="en-US" b="1" sz="1800" lang="en-US">
                <a:solidFill>
                  <a:srgbClr val="D66565"/>
                </a:solidFill>
              </a:rPr>
              <a:t>(</a:t>
            </a:r>
            <a:r>
              <a:rPr altLang="en-US" b="1" sz="1800" lang="en-US">
                <a:solidFill>
                  <a:srgbClr val="D66565"/>
                </a:solidFill>
              </a:rPr>
              <a:t>L</a:t>
            </a:r>
            <a:r>
              <a:rPr altLang="en-US" b="1" sz="1800" lang="en-US">
                <a:solidFill>
                  <a:srgbClr val="D66565"/>
                </a:solidFill>
              </a:rPr>
              <a:t>a</a:t>
            </a:r>
            <a:r>
              <a:rPr altLang="en-US" b="1" sz="1800" lang="en-US">
                <a:solidFill>
                  <a:srgbClr val="D66565"/>
                </a:solidFill>
              </a:rPr>
              <a:t>m</a:t>
            </a:r>
            <a:r>
              <a:rPr altLang="en-US" b="1" sz="1800" lang="en-US">
                <a:solidFill>
                  <a:srgbClr val="D66565"/>
                </a:solidFill>
              </a:rPr>
              <a:t>b</a:t>
            </a:r>
            <a:r>
              <a:rPr altLang="en-US" b="1" sz="1800" lang="en-US">
                <a:solidFill>
                  <a:srgbClr val="D66565"/>
                </a:solidFill>
              </a:rPr>
              <a:t>d</a:t>
            </a:r>
            <a:r>
              <a:rPr altLang="en-US" b="1" sz="1800" lang="en-US">
                <a:solidFill>
                  <a:srgbClr val="D66565"/>
                </a:solidFill>
              </a:rPr>
              <a:t>a</a:t>
            </a:r>
            <a:r>
              <a:rPr altLang="en-US" b="1" sz="1800" lang="en-US">
                <a:solidFill>
                  <a:srgbClr val="D66565"/>
                </a:solidFill>
              </a:rPr>
              <a:t>)</a:t>
            </a:r>
            <a:r>
              <a:rPr altLang="en-US" b="1" sz="1800" lang="en-US">
                <a:solidFill>
                  <a:srgbClr val="D66565"/>
                </a:solidFill>
              </a:rPr>
              <a:t> </a:t>
            </a:r>
            <a:r>
              <a:rPr altLang="en-US" b="1" sz="1800" lang="en-US">
                <a:solidFill>
                  <a:srgbClr val="D66565"/>
                </a:solidFill>
              </a:rPr>
              <a:t>:</a:t>
            </a:r>
            <a:endParaRPr b="1" sz="1800" lang="en-GB">
              <a:solidFill>
                <a:srgbClr val="D66565"/>
              </a:solidFill>
            </a:endParaRPr>
          </a:p>
          <a:p>
            <a:pPr>
              <a:lnSpc>
                <a:spcPct val="150000"/>
              </a:lnSpc>
            </a:pPr>
            <a:r>
              <a:rPr altLang="en-US" sz="1800" lang="en-US">
                <a:solidFill>
                  <a:srgbClr val="000000"/>
                </a:solidFill>
              </a:rPr>
              <a:t>L</a:t>
            </a:r>
            <a:r>
              <a:rPr altLang="en-US" sz="1800" lang="en-US">
                <a:solidFill>
                  <a:srgbClr val="000000"/>
                </a:solidFill>
              </a:rPr>
              <a:t>a</a:t>
            </a:r>
            <a:r>
              <a:rPr altLang="en-US" sz="1800" lang="en-US">
                <a:solidFill>
                  <a:srgbClr val="000000"/>
                </a:solidFill>
              </a:rPr>
              <a:t>m</a:t>
            </a:r>
            <a:r>
              <a:rPr altLang="en-US" sz="1800" lang="en-US">
                <a:solidFill>
                  <a:srgbClr val="000000"/>
                </a:solidFill>
              </a:rPr>
              <a:t>b</a:t>
            </a:r>
            <a:r>
              <a:rPr altLang="en-US" sz="1800" lang="en-US">
                <a:solidFill>
                  <a:srgbClr val="000000"/>
                </a:solidFill>
              </a:rPr>
              <a:t>d</a:t>
            </a:r>
            <a:r>
              <a:rPr altLang="en-US" sz="1800" lang="en-US">
                <a:solidFill>
                  <a:srgbClr val="000000"/>
                </a:solidFill>
              </a:rPr>
              <a:t>a</a:t>
            </a:r>
            <a:r>
              <a:rPr altLang="en-US" sz="1800" lang="en-US">
                <a:solidFill>
                  <a:srgbClr val="000000"/>
                </a:solidFill>
              </a:rPr>
              <a:t> </a:t>
            </a:r>
            <a:r>
              <a:rPr altLang="en-US" sz="1800" lang="en-US">
                <a:solidFill>
                  <a:srgbClr val="000000"/>
                </a:solidFill>
              </a:rPr>
              <a:t>=</a:t>
            </a:r>
            <a:r>
              <a:rPr altLang="en-US" sz="1800" lang="en-US">
                <a:solidFill>
                  <a:srgbClr val="000000"/>
                </a:solidFill>
              </a:rPr>
              <a:t> </a:t>
            </a:r>
            <a:r>
              <a:rPr altLang="en-US" sz="1800" lang="en-US">
                <a:solidFill>
                  <a:srgbClr val="000000"/>
                </a:solidFill>
              </a:rPr>
              <a:t>c</a:t>
            </a:r>
            <a:r>
              <a:rPr altLang="en-US" sz="1800" lang="en-US">
                <a:solidFill>
                  <a:srgbClr val="000000"/>
                </a:solidFill>
              </a:rPr>
              <a:t> </a:t>
            </a:r>
            <a:r>
              <a:rPr altLang="en-US" sz="1800" lang="en-US">
                <a:solidFill>
                  <a:srgbClr val="000000"/>
                </a:solidFill>
              </a:rPr>
              <a:t>/</a:t>
            </a:r>
            <a:r>
              <a:rPr altLang="en-US" sz="1800" lang="en-US">
                <a:solidFill>
                  <a:srgbClr val="000000"/>
                </a:solidFill>
              </a:rPr>
              <a:t> </a:t>
            </a:r>
            <a:r>
              <a:rPr altLang="en-US" sz="1800" lang="en-US">
                <a:solidFill>
                  <a:srgbClr val="000000"/>
                </a:solidFill>
              </a:rPr>
              <a:t>v</a:t>
            </a:r>
            <a:endParaRPr sz="1800" lang="en-GB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altLang="en-US" b="1" sz="1800" lang="en-US">
                <a:solidFill>
                  <a:srgbClr val="D66565"/>
                </a:solidFill>
              </a:rPr>
              <a:t>W</a:t>
            </a:r>
            <a:r>
              <a:rPr altLang="en-US" b="1" sz="1800" lang="en-US">
                <a:solidFill>
                  <a:srgbClr val="D66565"/>
                </a:solidFill>
              </a:rPr>
              <a:t>a</a:t>
            </a:r>
            <a:r>
              <a:rPr altLang="en-US" b="1" sz="1800" lang="en-US">
                <a:solidFill>
                  <a:srgbClr val="D66565"/>
                </a:solidFill>
              </a:rPr>
              <a:t>v</a:t>
            </a:r>
            <a:r>
              <a:rPr altLang="en-US" b="1" sz="1800" lang="en-US">
                <a:solidFill>
                  <a:srgbClr val="D66565"/>
                </a:solidFill>
              </a:rPr>
              <a:t>e</a:t>
            </a:r>
            <a:r>
              <a:rPr altLang="en-US" b="1" sz="1800" lang="en-US">
                <a:solidFill>
                  <a:srgbClr val="D66565"/>
                </a:solidFill>
              </a:rPr>
              <a:t>n</a:t>
            </a:r>
            <a:r>
              <a:rPr altLang="en-US" b="1" sz="1800" lang="en-US">
                <a:solidFill>
                  <a:srgbClr val="D66565"/>
                </a:solidFill>
              </a:rPr>
              <a:t>umber</a:t>
            </a:r>
            <a:r>
              <a:rPr altLang="en-US" b="1" sz="1800" lang="en-US">
                <a:solidFill>
                  <a:srgbClr val="D66565"/>
                </a:solidFill>
              </a:rPr>
              <a:t> </a:t>
            </a:r>
            <a:r>
              <a:rPr altLang="en-US" b="1" sz="1800" lang="en-US">
                <a:solidFill>
                  <a:srgbClr val="D66565"/>
                </a:solidFill>
              </a:rPr>
              <a:t>(</a:t>
            </a:r>
            <a:r>
              <a:rPr altLang="en-US" b="1" sz="1800" lang="en-US">
                <a:solidFill>
                  <a:srgbClr val="D66565"/>
                </a:solidFill>
              </a:rPr>
              <a:t>v</a:t>
            </a:r>
            <a:r>
              <a:rPr altLang="en-US" b="1" sz="1800" lang="en-US">
                <a:solidFill>
                  <a:srgbClr val="D66565"/>
                </a:solidFill>
              </a:rPr>
              <a:t>`</a:t>
            </a:r>
            <a:r>
              <a:rPr altLang="en-US" b="1" sz="1800" lang="en-US">
                <a:solidFill>
                  <a:srgbClr val="D66565"/>
                </a:solidFill>
              </a:rPr>
              <a:t>)</a:t>
            </a:r>
            <a:r>
              <a:rPr altLang="en-US" b="1" sz="1800" lang="en-US">
                <a:solidFill>
                  <a:srgbClr val="D66565"/>
                </a:solidFill>
              </a:rPr>
              <a:t> </a:t>
            </a:r>
            <a:r>
              <a:rPr altLang="en-US" b="1" sz="1800" lang="en-US">
                <a:solidFill>
                  <a:srgbClr val="D66565"/>
                </a:solidFill>
              </a:rPr>
              <a:t>:</a:t>
            </a:r>
            <a:endParaRPr b="1" sz="1800" lang="en-GB">
              <a:solidFill>
                <a:srgbClr val="D66565"/>
              </a:solidFill>
            </a:endParaRPr>
          </a:p>
          <a:p>
            <a:pPr>
              <a:lnSpc>
                <a:spcPct val="150000"/>
              </a:lnSpc>
            </a:pPr>
            <a:r>
              <a:rPr altLang="en-US" sz="1800" lang="en-US">
                <a:solidFill>
                  <a:srgbClr val="000000"/>
                </a:solidFill>
              </a:rPr>
              <a:t>v</a:t>
            </a:r>
            <a:r>
              <a:rPr altLang="en-US" sz="1800" lang="en-US">
                <a:solidFill>
                  <a:srgbClr val="000000"/>
                </a:solidFill>
              </a:rPr>
              <a:t>`</a:t>
            </a:r>
            <a:r>
              <a:rPr altLang="en-US" sz="1800" lang="en-US">
                <a:solidFill>
                  <a:srgbClr val="000000"/>
                </a:solidFill>
              </a:rPr>
              <a:t> </a:t>
            </a:r>
            <a:r>
              <a:rPr altLang="en-US" sz="1800" lang="en-US">
                <a:solidFill>
                  <a:srgbClr val="000000"/>
                </a:solidFill>
              </a:rPr>
              <a:t>=</a:t>
            </a:r>
            <a:r>
              <a:rPr altLang="en-US" sz="1800" lang="en-US">
                <a:solidFill>
                  <a:srgbClr val="000000"/>
                </a:solidFill>
              </a:rPr>
              <a:t> </a:t>
            </a:r>
            <a:r>
              <a:rPr altLang="en-US" sz="1800" lang="en-US">
                <a:solidFill>
                  <a:srgbClr val="000000"/>
                </a:solidFill>
              </a:rPr>
              <a:t>1</a:t>
            </a:r>
            <a:r>
              <a:rPr altLang="en-US" sz="1800" lang="en-US">
                <a:solidFill>
                  <a:srgbClr val="000000"/>
                </a:solidFill>
              </a:rPr>
              <a:t> </a:t>
            </a:r>
            <a:r>
              <a:rPr altLang="en-US" sz="1800" lang="en-US">
                <a:solidFill>
                  <a:srgbClr val="000000"/>
                </a:solidFill>
              </a:rPr>
              <a:t>/</a:t>
            </a:r>
            <a:r>
              <a:rPr altLang="en-US" sz="1800" lang="en-US">
                <a:solidFill>
                  <a:srgbClr val="000000"/>
                </a:solidFill>
              </a:rPr>
              <a:t> </a:t>
            </a:r>
            <a:r>
              <a:rPr altLang="en-US" sz="1800" lang="en-US">
                <a:solidFill>
                  <a:srgbClr val="000000"/>
                </a:solidFill>
              </a:rPr>
              <a:t>L</a:t>
            </a:r>
            <a:r>
              <a:rPr altLang="en-US" sz="1800" lang="en-US">
                <a:solidFill>
                  <a:srgbClr val="000000"/>
                </a:solidFill>
              </a:rPr>
              <a:t>a</a:t>
            </a:r>
            <a:r>
              <a:rPr altLang="en-US" sz="1800" lang="en-US">
                <a:solidFill>
                  <a:srgbClr val="000000"/>
                </a:solidFill>
              </a:rPr>
              <a:t>m</a:t>
            </a:r>
            <a:r>
              <a:rPr altLang="en-US" sz="1800" lang="en-US">
                <a:solidFill>
                  <a:srgbClr val="000000"/>
                </a:solidFill>
              </a:rPr>
              <a:t>b</a:t>
            </a:r>
            <a:r>
              <a:rPr altLang="en-US" sz="1800" lang="en-US">
                <a:solidFill>
                  <a:srgbClr val="000000"/>
                </a:solidFill>
              </a:rPr>
              <a:t>da</a:t>
            </a:r>
            <a:endParaRPr sz="1800" lang="en-GB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2" name=""/>
          <p:cNvSpPr txBox="1"/>
          <p:nvPr/>
        </p:nvSpPr>
        <p:spPr>
          <a:xfrm>
            <a:off x="1563121" y="144843"/>
            <a:ext cx="6303461" cy="383541"/>
          </a:xfrm>
          <a:prstGeom prst="rect"/>
        </p:spPr>
        <p:txBody>
          <a:bodyPr rtlCol="0" wrap="square">
            <a:spAutoFit/>
          </a:bodyPr>
          <a:p>
            <a:pPr algn="ctr"/>
            <a:r>
              <a:rPr b="1" sz="2000" i="1" lang="en-US" u="sng">
                <a:solidFill>
                  <a:srgbClr val="C00000"/>
                </a:solidFill>
              </a:rPr>
              <a:t>W</a:t>
            </a:r>
            <a:r>
              <a:rPr b="1" sz="2000" i="1" lang="en-US" u="sng">
                <a:solidFill>
                  <a:srgbClr val="C00000"/>
                </a:solidFill>
              </a:rPr>
              <a:t>h</a:t>
            </a:r>
            <a:r>
              <a:rPr b="1" sz="2000" i="1" lang="en-US" u="sng">
                <a:solidFill>
                  <a:srgbClr val="C00000"/>
                </a:solidFill>
              </a:rPr>
              <a:t>a</a:t>
            </a:r>
            <a:r>
              <a:rPr b="1" sz="2000" i="1" lang="en-US" u="sng">
                <a:solidFill>
                  <a:srgbClr val="C00000"/>
                </a:solidFill>
              </a:rPr>
              <a:t>t</a:t>
            </a:r>
            <a:r>
              <a:rPr b="1" sz="2000" i="1" lang="en-US" u="sng">
                <a:solidFill>
                  <a:srgbClr val="C00000"/>
                </a:solidFill>
              </a:rPr>
              <a:t> </a:t>
            </a:r>
            <a:r>
              <a:rPr b="1" sz="2000" i="1" lang="en-US" u="sng">
                <a:solidFill>
                  <a:srgbClr val="C00000"/>
                </a:solidFill>
              </a:rPr>
              <a:t>is</a:t>
            </a:r>
            <a:r>
              <a:rPr b="1" sz="2000" i="1" lang="en-US" u="sng">
                <a:solidFill>
                  <a:srgbClr val="C00000"/>
                </a:solidFill>
              </a:rPr>
              <a:t> </a:t>
            </a:r>
            <a:r>
              <a:rPr b="1" sz="2000" i="1" lang="en-US" u="sng">
                <a:solidFill>
                  <a:srgbClr val="C00000"/>
                </a:solidFill>
              </a:rPr>
              <a:t>E</a:t>
            </a:r>
            <a:r>
              <a:rPr b="1" sz="2000" i="1" lang="en-US" u="sng">
                <a:solidFill>
                  <a:srgbClr val="C00000"/>
                </a:solidFill>
              </a:rPr>
              <a:t>l</a:t>
            </a:r>
            <a:r>
              <a:rPr b="1" sz="2000" i="1" lang="en-US" u="sng">
                <a:solidFill>
                  <a:srgbClr val="C00000"/>
                </a:solidFill>
              </a:rPr>
              <a:t>e</a:t>
            </a:r>
            <a:r>
              <a:rPr b="1" sz="2000" i="1" lang="en-US" u="sng">
                <a:solidFill>
                  <a:srgbClr val="C00000"/>
                </a:solidFill>
              </a:rPr>
              <a:t>c</a:t>
            </a:r>
            <a:r>
              <a:rPr b="1" sz="2000" i="1" lang="en-US" u="sng">
                <a:solidFill>
                  <a:srgbClr val="C00000"/>
                </a:solidFill>
              </a:rPr>
              <a:t>t</a:t>
            </a:r>
            <a:r>
              <a:rPr b="1" sz="2000" i="1" lang="en-US" u="sng">
                <a:solidFill>
                  <a:srgbClr val="C00000"/>
                </a:solidFill>
              </a:rPr>
              <a:t>r</a:t>
            </a:r>
            <a:r>
              <a:rPr b="1" sz="2000" i="1" lang="en-US" u="sng">
                <a:solidFill>
                  <a:srgbClr val="C00000"/>
                </a:solidFill>
              </a:rPr>
              <a:t>omagnetic</a:t>
            </a:r>
            <a:r>
              <a:rPr b="1" sz="2000" i="1" lang="en-US" u="sng">
                <a:solidFill>
                  <a:srgbClr val="C00000"/>
                </a:solidFill>
              </a:rPr>
              <a:t> Radiation</a:t>
            </a:r>
            <a:r>
              <a:rPr b="1" sz="2000" i="1" lang="en-US" u="sng">
                <a:solidFill>
                  <a:srgbClr val="C00000"/>
                </a:solidFill>
              </a:rPr>
              <a:t> </a:t>
            </a:r>
            <a:r>
              <a:rPr b="1" sz="2000" i="1" lang="en-US" u="sng">
                <a:solidFill>
                  <a:srgbClr val="C00000"/>
                </a:solidFill>
              </a:rPr>
              <a:t>?</a:t>
            </a:r>
            <a:endParaRPr b="1" sz="2000" i="1" lang="en-GB" u="sng">
              <a:solidFill>
                <a:srgbClr val="C00000"/>
              </a:solidFill>
            </a:endParaRPr>
          </a:p>
        </p:txBody>
      </p:sp>
      <p:sp>
        <p:nvSpPr>
          <p:cNvPr id="1048673" name=""/>
          <p:cNvSpPr txBox="1"/>
          <p:nvPr/>
        </p:nvSpPr>
        <p:spPr>
          <a:xfrm>
            <a:off x="218869" y="766865"/>
            <a:ext cx="8900973" cy="4091940"/>
          </a:xfrm>
          <a:prstGeom prst="rect"/>
        </p:spPr>
        <p:txBody>
          <a:bodyPr rtlCol="0" wrap="square">
            <a:spAutoFit/>
          </a:bodyPr>
          <a:p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l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c</a:t>
            </a:r>
            <a:r>
              <a:rPr b="0" sz="1800" lang="en-US">
                <a:solidFill>
                  <a:srgbClr val="000000"/>
                </a:solidFill>
              </a:rPr>
              <a:t>t</a:t>
            </a:r>
            <a:r>
              <a:rPr b="0" sz="1800" lang="en-US">
                <a:solidFill>
                  <a:srgbClr val="000000"/>
                </a:solidFill>
              </a:rPr>
              <a:t>r</a:t>
            </a:r>
            <a:r>
              <a:rPr b="0" sz="1800" lang="en-US">
                <a:solidFill>
                  <a:srgbClr val="000000"/>
                </a:solidFill>
              </a:rPr>
              <a:t>omagnetic</a:t>
            </a:r>
            <a:r>
              <a:rPr b="0" sz="1800" lang="en-US">
                <a:solidFill>
                  <a:srgbClr val="000000"/>
                </a:solidFill>
              </a:rPr>
              <a:t> radiatio</a:t>
            </a:r>
            <a:r>
              <a:rPr b="0" sz="1800" lang="en-US">
                <a:solidFill>
                  <a:srgbClr val="000000"/>
                </a:solidFill>
              </a:rPr>
              <a:t>n</a:t>
            </a:r>
            <a:r>
              <a:rPr b="0" sz="1800" lang="en-US">
                <a:solidFill>
                  <a:srgbClr val="000000"/>
                </a:solidFill>
              </a:rPr>
              <a:t>s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a</a:t>
            </a:r>
            <a:r>
              <a:rPr b="0" sz="1800" lang="en-US">
                <a:solidFill>
                  <a:srgbClr val="000000"/>
                </a:solidFill>
              </a:rPr>
              <a:t>r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p</a:t>
            </a:r>
            <a:r>
              <a:rPr b="0" sz="1800" lang="en-US">
                <a:solidFill>
                  <a:srgbClr val="000000"/>
                </a:solidFill>
              </a:rPr>
              <a:t>r</a:t>
            </a:r>
            <a:r>
              <a:rPr b="0" sz="1800" lang="en-US">
                <a:solidFill>
                  <a:srgbClr val="000000"/>
                </a:solidFill>
              </a:rPr>
              <a:t>o</a:t>
            </a:r>
            <a:r>
              <a:rPr b="0" sz="1800" lang="en-US">
                <a:solidFill>
                  <a:srgbClr val="000000"/>
                </a:solidFill>
              </a:rPr>
              <a:t>d</a:t>
            </a:r>
            <a:r>
              <a:rPr b="0" sz="1800" lang="en-US">
                <a:solidFill>
                  <a:srgbClr val="000000"/>
                </a:solidFill>
              </a:rPr>
              <a:t>u</a:t>
            </a:r>
            <a:r>
              <a:rPr b="0" sz="1800" lang="en-US">
                <a:solidFill>
                  <a:srgbClr val="000000"/>
                </a:solidFill>
              </a:rPr>
              <a:t>ced</a:t>
            </a:r>
            <a:r>
              <a:rPr b="0" sz="1800" lang="en-US">
                <a:solidFill>
                  <a:srgbClr val="000000"/>
                </a:solidFill>
              </a:rPr>
              <a:t> by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t</a:t>
            </a:r>
            <a:r>
              <a:rPr b="0" sz="1800" lang="en-US">
                <a:solidFill>
                  <a:srgbClr val="000000"/>
                </a:solidFill>
              </a:rPr>
              <a:t>h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o</a:t>
            </a:r>
            <a:r>
              <a:rPr b="0" sz="1800" lang="en-US">
                <a:solidFill>
                  <a:srgbClr val="000000"/>
                </a:solidFill>
              </a:rPr>
              <a:t>s</a:t>
            </a:r>
            <a:r>
              <a:rPr b="0" sz="1800" lang="en-US">
                <a:solidFill>
                  <a:srgbClr val="000000"/>
                </a:solidFill>
              </a:rPr>
              <a:t>c</a:t>
            </a:r>
            <a:r>
              <a:rPr b="0" sz="1800" lang="en-US">
                <a:solidFill>
                  <a:srgbClr val="000000"/>
                </a:solidFill>
              </a:rPr>
              <a:t>i</a:t>
            </a:r>
            <a:r>
              <a:rPr b="0" sz="1800" lang="en-US">
                <a:solidFill>
                  <a:srgbClr val="000000"/>
                </a:solidFill>
              </a:rPr>
              <a:t>l</a:t>
            </a:r>
            <a:r>
              <a:rPr b="0" sz="1800" lang="en-US">
                <a:solidFill>
                  <a:srgbClr val="000000"/>
                </a:solidFill>
              </a:rPr>
              <a:t>l</a:t>
            </a:r>
            <a:r>
              <a:rPr b="0" sz="1800" lang="en-US">
                <a:solidFill>
                  <a:srgbClr val="000000"/>
                </a:solidFill>
              </a:rPr>
              <a:t>ation</a:t>
            </a:r>
            <a:r>
              <a:rPr b="0" sz="1800" lang="en-US">
                <a:solidFill>
                  <a:srgbClr val="000000"/>
                </a:solidFill>
              </a:rPr>
              <a:t> of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l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c</a:t>
            </a:r>
            <a:r>
              <a:rPr b="0" sz="1800" lang="en-US">
                <a:solidFill>
                  <a:srgbClr val="000000"/>
                </a:solidFill>
              </a:rPr>
              <a:t>t</a:t>
            </a:r>
            <a:r>
              <a:rPr b="0" sz="1800" lang="en-US">
                <a:solidFill>
                  <a:srgbClr val="000000"/>
                </a:solidFill>
              </a:rPr>
              <a:t>r</a:t>
            </a:r>
            <a:r>
              <a:rPr b="0" sz="1800" lang="en-US">
                <a:solidFill>
                  <a:srgbClr val="000000"/>
                </a:solidFill>
              </a:rPr>
              <a:t>i</a:t>
            </a:r>
            <a:r>
              <a:rPr b="0" sz="1800" lang="en-US">
                <a:solidFill>
                  <a:srgbClr val="000000"/>
                </a:solidFill>
              </a:rPr>
              <a:t>c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c</a:t>
            </a:r>
            <a:r>
              <a:rPr b="0" sz="1800" lang="en-US">
                <a:solidFill>
                  <a:srgbClr val="000000"/>
                </a:solidFill>
              </a:rPr>
              <a:t>h</a:t>
            </a:r>
            <a:r>
              <a:rPr b="0" sz="1800" lang="en-US">
                <a:solidFill>
                  <a:srgbClr val="000000"/>
                </a:solidFill>
              </a:rPr>
              <a:t>a</a:t>
            </a:r>
            <a:r>
              <a:rPr b="0" sz="1800" lang="en-US">
                <a:solidFill>
                  <a:srgbClr val="000000"/>
                </a:solidFill>
              </a:rPr>
              <a:t>r</a:t>
            </a:r>
            <a:r>
              <a:rPr b="0" sz="1800" lang="en-US">
                <a:solidFill>
                  <a:srgbClr val="000000"/>
                </a:solidFill>
              </a:rPr>
              <a:t>g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a</a:t>
            </a:r>
            <a:r>
              <a:rPr b="0" sz="1800" lang="en-US">
                <a:solidFill>
                  <a:srgbClr val="000000"/>
                </a:solidFill>
              </a:rPr>
              <a:t>n</a:t>
            </a:r>
            <a:r>
              <a:rPr b="0" sz="1800" lang="en-US">
                <a:solidFill>
                  <a:srgbClr val="000000"/>
                </a:solidFill>
              </a:rPr>
              <a:t>d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magnetic</a:t>
            </a:r>
            <a:r>
              <a:rPr b="0" sz="1800" lang="en-US">
                <a:solidFill>
                  <a:srgbClr val="000000"/>
                </a:solidFill>
              </a:rPr>
              <a:t> field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r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s</a:t>
            </a:r>
            <a:r>
              <a:rPr b="0" sz="1800" lang="en-US">
                <a:solidFill>
                  <a:srgbClr val="000000"/>
                </a:solidFill>
              </a:rPr>
              <a:t>i</a:t>
            </a:r>
            <a:r>
              <a:rPr b="0" sz="1800" lang="en-US">
                <a:solidFill>
                  <a:srgbClr val="000000"/>
                </a:solidFill>
              </a:rPr>
              <a:t>d</a:t>
            </a:r>
            <a:r>
              <a:rPr b="0" sz="1800" lang="en-US">
                <a:solidFill>
                  <a:srgbClr val="000000"/>
                </a:solidFill>
              </a:rPr>
              <a:t>i</a:t>
            </a:r>
            <a:r>
              <a:rPr b="0" sz="1800" lang="en-US">
                <a:solidFill>
                  <a:srgbClr val="000000"/>
                </a:solidFill>
              </a:rPr>
              <a:t>ng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o</a:t>
            </a:r>
            <a:r>
              <a:rPr b="0" sz="1800" lang="en-US">
                <a:solidFill>
                  <a:srgbClr val="000000"/>
                </a:solidFill>
              </a:rPr>
              <a:t>n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the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a</a:t>
            </a:r>
            <a:r>
              <a:rPr b="0" sz="1800" lang="en-US">
                <a:solidFill>
                  <a:srgbClr val="000000"/>
                </a:solidFill>
              </a:rPr>
              <a:t>t</a:t>
            </a:r>
            <a:r>
              <a:rPr b="0" sz="1800" lang="en-US">
                <a:solidFill>
                  <a:srgbClr val="000000"/>
                </a:solidFill>
              </a:rPr>
              <a:t>o</a:t>
            </a:r>
            <a:r>
              <a:rPr b="0" sz="1800" lang="en-US">
                <a:solidFill>
                  <a:srgbClr val="000000"/>
                </a:solidFill>
              </a:rPr>
              <a:t>m</a:t>
            </a:r>
            <a:r>
              <a:rPr b="0" sz="1800" lang="en-US">
                <a:solidFill>
                  <a:srgbClr val="000000"/>
                </a:solidFill>
              </a:rPr>
              <a:t>.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L</a:t>
            </a:r>
            <a:r>
              <a:rPr b="0" sz="1800" lang="en-US">
                <a:solidFill>
                  <a:srgbClr val="000000"/>
                </a:solidFill>
              </a:rPr>
              <a:t>i</a:t>
            </a:r>
            <a:r>
              <a:rPr b="0" sz="1800" lang="en-US">
                <a:solidFill>
                  <a:srgbClr val="000000"/>
                </a:solidFill>
              </a:rPr>
              <a:t>g</a:t>
            </a:r>
            <a:r>
              <a:rPr b="0" sz="1800" lang="en-US">
                <a:solidFill>
                  <a:srgbClr val="000000"/>
                </a:solidFill>
              </a:rPr>
              <a:t>h</a:t>
            </a:r>
            <a:r>
              <a:rPr b="0" sz="1800" lang="en-US">
                <a:solidFill>
                  <a:srgbClr val="000000"/>
                </a:solidFill>
              </a:rPr>
              <a:t>t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i</a:t>
            </a:r>
            <a:r>
              <a:rPr b="0" sz="1800" lang="en-US">
                <a:solidFill>
                  <a:srgbClr val="000000"/>
                </a:solidFill>
              </a:rPr>
              <a:t>s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a</a:t>
            </a:r>
            <a:r>
              <a:rPr b="0" sz="1800" lang="en-US">
                <a:solidFill>
                  <a:srgbClr val="000000"/>
                </a:solidFill>
              </a:rPr>
              <a:t>n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x</a:t>
            </a:r>
            <a:r>
              <a:rPr b="0" sz="1800" lang="en-US">
                <a:solidFill>
                  <a:srgbClr val="000000"/>
                </a:solidFill>
              </a:rPr>
              <a:t>a</a:t>
            </a:r>
            <a:r>
              <a:rPr b="0" sz="1800" lang="en-US">
                <a:solidFill>
                  <a:srgbClr val="000000"/>
                </a:solidFill>
              </a:rPr>
              <a:t>mple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f</a:t>
            </a:r>
            <a:r>
              <a:rPr b="0" sz="1800" lang="en-US">
                <a:solidFill>
                  <a:srgbClr val="000000"/>
                </a:solidFill>
              </a:rPr>
              <a:t>or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electromagnetic</a:t>
            </a:r>
            <a:r>
              <a:rPr b="0" sz="1800" lang="en-US">
                <a:solidFill>
                  <a:srgbClr val="000000"/>
                </a:solidFill>
              </a:rPr>
              <a:t> radiation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o</a:t>
            </a:r>
            <a:r>
              <a:rPr b="0" sz="1800" lang="en-US">
                <a:solidFill>
                  <a:srgbClr val="000000"/>
                </a:solidFill>
              </a:rPr>
              <a:t>r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l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c</a:t>
            </a:r>
            <a:r>
              <a:rPr b="0" sz="1800" lang="en-US">
                <a:solidFill>
                  <a:srgbClr val="000000"/>
                </a:solidFill>
              </a:rPr>
              <a:t>t</a:t>
            </a:r>
            <a:r>
              <a:rPr b="0" sz="1800" lang="en-US">
                <a:solidFill>
                  <a:srgbClr val="000000"/>
                </a:solidFill>
              </a:rPr>
              <a:t>r</a:t>
            </a:r>
            <a:r>
              <a:rPr b="0" sz="1800" lang="en-US">
                <a:solidFill>
                  <a:srgbClr val="000000"/>
                </a:solidFill>
              </a:rPr>
              <a:t>o</a:t>
            </a:r>
            <a:r>
              <a:rPr b="0" sz="1800" lang="en-US">
                <a:solidFill>
                  <a:srgbClr val="000000"/>
                </a:solidFill>
              </a:rPr>
              <a:t>m</a:t>
            </a:r>
            <a:r>
              <a:rPr b="0" sz="1800" lang="en-US">
                <a:solidFill>
                  <a:srgbClr val="000000"/>
                </a:solidFill>
              </a:rPr>
              <a:t>a</a:t>
            </a:r>
            <a:r>
              <a:rPr b="0" sz="1800" lang="en-US">
                <a:solidFill>
                  <a:srgbClr val="000000"/>
                </a:solidFill>
              </a:rPr>
              <a:t>gnetic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s</a:t>
            </a:r>
            <a:r>
              <a:rPr b="0" sz="1800" lang="en-US">
                <a:solidFill>
                  <a:srgbClr val="000000"/>
                </a:solidFill>
              </a:rPr>
              <a:t>p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ctrum</a:t>
            </a:r>
            <a:r>
              <a:rPr b="0" sz="1800" lang="en-US">
                <a:solidFill>
                  <a:srgbClr val="000000"/>
                </a:solidFill>
              </a:rPr>
              <a:t>.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V</a:t>
            </a:r>
            <a:r>
              <a:rPr b="0" sz="1800" lang="en-US">
                <a:solidFill>
                  <a:srgbClr val="000000"/>
                </a:solidFill>
              </a:rPr>
              <a:t>i</a:t>
            </a:r>
            <a:r>
              <a:rPr b="0" sz="1800" lang="en-US">
                <a:solidFill>
                  <a:srgbClr val="000000"/>
                </a:solidFill>
              </a:rPr>
              <a:t>s</a:t>
            </a:r>
            <a:r>
              <a:rPr b="0" sz="1800" lang="en-US">
                <a:solidFill>
                  <a:srgbClr val="000000"/>
                </a:solidFill>
              </a:rPr>
              <a:t>i</a:t>
            </a:r>
            <a:r>
              <a:rPr b="0" sz="1800" lang="en-US">
                <a:solidFill>
                  <a:srgbClr val="000000"/>
                </a:solidFill>
              </a:rPr>
              <a:t>b</a:t>
            </a:r>
            <a:r>
              <a:rPr b="0" sz="1800" lang="en-US">
                <a:solidFill>
                  <a:srgbClr val="000000"/>
                </a:solidFill>
              </a:rPr>
              <a:t>le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l</a:t>
            </a:r>
            <a:r>
              <a:rPr b="0" sz="1800" lang="en-US">
                <a:solidFill>
                  <a:srgbClr val="000000"/>
                </a:solidFill>
              </a:rPr>
              <a:t>i</a:t>
            </a:r>
            <a:r>
              <a:rPr b="0" sz="1800" lang="en-US">
                <a:solidFill>
                  <a:srgbClr val="000000"/>
                </a:solidFill>
              </a:rPr>
              <a:t>g</a:t>
            </a:r>
            <a:r>
              <a:rPr b="0" sz="1800" lang="en-US">
                <a:solidFill>
                  <a:srgbClr val="000000"/>
                </a:solidFill>
              </a:rPr>
              <a:t>ht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i</a:t>
            </a:r>
            <a:r>
              <a:rPr b="0" sz="1800" lang="en-US">
                <a:solidFill>
                  <a:srgbClr val="000000"/>
                </a:solidFill>
              </a:rPr>
              <a:t>s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a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f</a:t>
            </a:r>
            <a:r>
              <a:rPr b="0" sz="1800" lang="en-US">
                <a:solidFill>
                  <a:srgbClr val="000000"/>
                </a:solidFill>
              </a:rPr>
              <a:t>o</a:t>
            </a:r>
            <a:r>
              <a:rPr b="0" sz="1800" lang="en-US">
                <a:solidFill>
                  <a:srgbClr val="000000"/>
                </a:solidFill>
              </a:rPr>
              <a:t>r</a:t>
            </a:r>
            <a:r>
              <a:rPr b="0" sz="1800" lang="en-US">
                <a:solidFill>
                  <a:srgbClr val="000000"/>
                </a:solidFill>
              </a:rPr>
              <a:t>m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of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n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r</a:t>
            </a:r>
            <a:r>
              <a:rPr b="0" sz="1800" lang="en-US">
                <a:solidFill>
                  <a:srgbClr val="000000"/>
                </a:solidFill>
              </a:rPr>
              <a:t>g</a:t>
            </a:r>
            <a:r>
              <a:rPr b="0" sz="1800" lang="en-US">
                <a:solidFill>
                  <a:srgbClr val="000000"/>
                </a:solidFill>
              </a:rPr>
              <a:t>y</a:t>
            </a:r>
            <a:r>
              <a:rPr b="0" sz="1800" lang="en-US">
                <a:solidFill>
                  <a:srgbClr val="000000"/>
                </a:solidFill>
              </a:rPr>
              <a:t>.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I</a:t>
            </a:r>
            <a:r>
              <a:rPr b="0" sz="1800" lang="en-US">
                <a:solidFill>
                  <a:srgbClr val="000000"/>
                </a:solidFill>
              </a:rPr>
              <a:t>t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w</a:t>
            </a:r>
            <a:r>
              <a:rPr b="0" sz="1800" lang="en-US">
                <a:solidFill>
                  <a:srgbClr val="000000"/>
                </a:solidFill>
              </a:rPr>
              <a:t>a</a:t>
            </a:r>
            <a:r>
              <a:rPr b="0" sz="1800" lang="en-US">
                <a:solidFill>
                  <a:srgbClr val="000000"/>
                </a:solidFill>
              </a:rPr>
              <a:t>s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x</a:t>
            </a:r>
            <a:r>
              <a:rPr b="0" sz="1800" lang="en-US">
                <a:solidFill>
                  <a:srgbClr val="000000"/>
                </a:solidFill>
              </a:rPr>
              <a:t>p</a:t>
            </a:r>
            <a:r>
              <a:rPr b="0" sz="1800" lang="en-US">
                <a:solidFill>
                  <a:srgbClr val="000000"/>
                </a:solidFill>
              </a:rPr>
              <a:t>l</a:t>
            </a:r>
            <a:r>
              <a:rPr b="0" sz="1800" lang="en-US">
                <a:solidFill>
                  <a:srgbClr val="000000"/>
                </a:solidFill>
              </a:rPr>
              <a:t>a</a:t>
            </a:r>
            <a:r>
              <a:rPr b="0" sz="1800" lang="en-US">
                <a:solidFill>
                  <a:srgbClr val="000000"/>
                </a:solidFill>
              </a:rPr>
              <a:t>ined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b</a:t>
            </a:r>
            <a:r>
              <a:rPr b="0" sz="1800" lang="en-US">
                <a:solidFill>
                  <a:srgbClr val="000000"/>
                </a:solidFill>
              </a:rPr>
              <a:t>y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t</a:t>
            </a:r>
            <a:r>
              <a:rPr b="0" sz="1800" lang="en-US">
                <a:solidFill>
                  <a:srgbClr val="000000"/>
                </a:solidFill>
              </a:rPr>
              <a:t>w</a:t>
            </a:r>
            <a:r>
              <a:rPr b="0" sz="1800" lang="en-US">
                <a:solidFill>
                  <a:srgbClr val="000000"/>
                </a:solidFill>
              </a:rPr>
              <a:t>o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t</a:t>
            </a:r>
            <a:r>
              <a:rPr b="0" sz="1800" lang="en-US">
                <a:solidFill>
                  <a:srgbClr val="000000"/>
                </a:solidFill>
              </a:rPr>
              <a:t>h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o</a:t>
            </a:r>
            <a:r>
              <a:rPr b="0" sz="1800" lang="en-US">
                <a:solidFill>
                  <a:srgbClr val="000000"/>
                </a:solidFill>
              </a:rPr>
              <a:t>r</a:t>
            </a:r>
            <a:r>
              <a:rPr b="0" sz="1800" lang="en-US">
                <a:solidFill>
                  <a:srgbClr val="000000"/>
                </a:solidFill>
              </a:rPr>
              <a:t>i</a:t>
            </a:r>
            <a:r>
              <a:rPr b="0" sz="1800" lang="en-US">
                <a:solidFill>
                  <a:srgbClr val="000000"/>
                </a:solidFill>
              </a:rPr>
              <a:t>es</a:t>
            </a:r>
            <a:endParaRPr b="0" sz="1800" lang="en-GB">
              <a:solidFill>
                <a:srgbClr val="000000"/>
              </a:solidFill>
            </a:endParaRPr>
          </a:p>
          <a:p>
            <a:endParaRPr b="0" sz="1800" lang="en-GB">
              <a:solidFill>
                <a:srgbClr val="000000"/>
              </a:solidFill>
            </a:endParaRPr>
          </a:p>
          <a:p>
            <a:r>
              <a:rPr b="0" sz="1800" lang="en-US">
                <a:solidFill>
                  <a:srgbClr val="000000"/>
                </a:solidFill>
              </a:rPr>
              <a:t>1</a:t>
            </a:r>
            <a:r>
              <a:rPr b="0" sz="1800" lang="en-US">
                <a:solidFill>
                  <a:srgbClr val="000000"/>
                </a:solidFill>
              </a:rPr>
              <a:t>.</a:t>
            </a:r>
            <a:r>
              <a:rPr b="0" sz="1800" lang="en-US">
                <a:solidFill>
                  <a:srgbClr val="000000"/>
                </a:solidFill>
              </a:rPr>
              <a:t>)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C</a:t>
            </a:r>
            <a:r>
              <a:rPr b="0" sz="1800" lang="en-US">
                <a:solidFill>
                  <a:srgbClr val="000000"/>
                </a:solidFill>
              </a:rPr>
              <a:t>o</a:t>
            </a:r>
            <a:r>
              <a:rPr b="0" sz="1800" lang="en-US">
                <a:solidFill>
                  <a:srgbClr val="000000"/>
                </a:solidFill>
              </a:rPr>
              <a:t>r</a:t>
            </a:r>
            <a:r>
              <a:rPr b="0" sz="1800" lang="en-US">
                <a:solidFill>
                  <a:srgbClr val="000000"/>
                </a:solidFill>
              </a:rPr>
              <a:t>p</a:t>
            </a:r>
            <a:r>
              <a:rPr b="0" sz="1800" lang="en-US">
                <a:solidFill>
                  <a:srgbClr val="000000"/>
                </a:solidFill>
              </a:rPr>
              <a:t>u</a:t>
            </a:r>
            <a:r>
              <a:rPr b="0" sz="1800" lang="en-US">
                <a:solidFill>
                  <a:srgbClr val="000000"/>
                </a:solidFill>
              </a:rPr>
              <a:t>s</a:t>
            </a:r>
            <a:r>
              <a:rPr b="0" sz="1800" lang="en-US">
                <a:solidFill>
                  <a:srgbClr val="000000"/>
                </a:solidFill>
              </a:rPr>
              <a:t>c</a:t>
            </a:r>
            <a:r>
              <a:rPr b="0" sz="1800" lang="en-US">
                <a:solidFill>
                  <a:srgbClr val="000000"/>
                </a:solidFill>
              </a:rPr>
              <a:t>u</a:t>
            </a:r>
            <a:r>
              <a:rPr b="0" sz="1800" lang="en-US">
                <a:solidFill>
                  <a:srgbClr val="000000"/>
                </a:solidFill>
              </a:rPr>
              <a:t>l</a:t>
            </a:r>
            <a:r>
              <a:rPr b="0" sz="1800" lang="en-US">
                <a:solidFill>
                  <a:srgbClr val="000000"/>
                </a:solidFill>
              </a:rPr>
              <a:t>a</a:t>
            </a:r>
            <a:r>
              <a:rPr b="0" sz="1800" lang="en-US">
                <a:solidFill>
                  <a:srgbClr val="000000"/>
                </a:solidFill>
              </a:rPr>
              <a:t>r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T</a:t>
            </a:r>
            <a:r>
              <a:rPr b="0" sz="1800" lang="en-US">
                <a:solidFill>
                  <a:srgbClr val="000000"/>
                </a:solidFill>
              </a:rPr>
              <a:t>h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o</a:t>
            </a:r>
            <a:r>
              <a:rPr b="0" sz="1800" lang="en-US">
                <a:solidFill>
                  <a:srgbClr val="000000"/>
                </a:solidFill>
              </a:rPr>
              <a:t>r</a:t>
            </a:r>
            <a:r>
              <a:rPr b="0" sz="1800" lang="en-US">
                <a:solidFill>
                  <a:srgbClr val="000000"/>
                </a:solidFill>
              </a:rPr>
              <a:t>y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a</a:t>
            </a:r>
            <a:r>
              <a:rPr b="0" sz="1800" lang="en-US">
                <a:solidFill>
                  <a:srgbClr val="000000"/>
                </a:solidFill>
              </a:rPr>
              <a:t>n</a:t>
            </a:r>
            <a:r>
              <a:rPr b="0" sz="1800" lang="en-US">
                <a:solidFill>
                  <a:srgbClr val="000000"/>
                </a:solidFill>
              </a:rPr>
              <a:t>d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2</a:t>
            </a:r>
            <a:r>
              <a:rPr b="0" sz="1800" lang="en-US">
                <a:solidFill>
                  <a:srgbClr val="000000"/>
                </a:solidFill>
              </a:rPr>
              <a:t>.</a:t>
            </a:r>
            <a:r>
              <a:rPr b="0" sz="1800" lang="en-US">
                <a:solidFill>
                  <a:srgbClr val="000000"/>
                </a:solidFill>
              </a:rPr>
              <a:t>)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W</a:t>
            </a:r>
            <a:r>
              <a:rPr b="0" sz="1800" lang="en-US">
                <a:solidFill>
                  <a:srgbClr val="000000"/>
                </a:solidFill>
              </a:rPr>
              <a:t>a</a:t>
            </a:r>
            <a:r>
              <a:rPr b="0" sz="1800" lang="en-US">
                <a:solidFill>
                  <a:srgbClr val="000000"/>
                </a:solidFill>
              </a:rPr>
              <a:t>v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T</a:t>
            </a:r>
            <a:r>
              <a:rPr b="0" sz="1800" lang="en-US">
                <a:solidFill>
                  <a:srgbClr val="000000"/>
                </a:solidFill>
              </a:rPr>
              <a:t>h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o</a:t>
            </a:r>
            <a:r>
              <a:rPr b="0" sz="1800" lang="en-US">
                <a:solidFill>
                  <a:srgbClr val="000000"/>
                </a:solidFill>
              </a:rPr>
              <a:t>r</a:t>
            </a:r>
            <a:r>
              <a:rPr b="0" sz="1800" lang="en-US">
                <a:solidFill>
                  <a:srgbClr val="000000"/>
                </a:solidFill>
              </a:rPr>
              <a:t>y</a:t>
            </a:r>
            <a:endParaRPr b="0" sz="1800" lang="en-GB">
              <a:solidFill>
                <a:srgbClr val="000000"/>
              </a:solidFill>
            </a:endParaRPr>
          </a:p>
          <a:p>
            <a:endParaRPr b="0" sz="1800" lang="en-GB">
              <a:solidFill>
                <a:srgbClr val="000000"/>
              </a:solidFill>
            </a:endParaRPr>
          </a:p>
          <a:p>
            <a:r>
              <a:rPr b="1" sz="1800" i="0" lang="en-US" u="sng">
                <a:solidFill>
                  <a:srgbClr val="000000"/>
                </a:solidFill>
              </a:rPr>
              <a:t>A</a:t>
            </a:r>
            <a:r>
              <a:rPr b="1" sz="1800" i="0" lang="en-US" u="sng">
                <a:solidFill>
                  <a:srgbClr val="000000"/>
                </a:solidFill>
              </a:rPr>
              <a:t>c</a:t>
            </a:r>
            <a:r>
              <a:rPr b="1" sz="1800" i="0" lang="en-US" u="sng">
                <a:solidFill>
                  <a:srgbClr val="000000"/>
                </a:solidFill>
              </a:rPr>
              <a:t>c</a:t>
            </a:r>
            <a:r>
              <a:rPr b="1" sz="1800" i="0" lang="en-US" u="sng">
                <a:solidFill>
                  <a:srgbClr val="000000"/>
                </a:solidFill>
              </a:rPr>
              <a:t>o</a:t>
            </a:r>
            <a:r>
              <a:rPr b="1" sz="1800" i="0" lang="en-US" u="sng">
                <a:solidFill>
                  <a:srgbClr val="000000"/>
                </a:solidFill>
              </a:rPr>
              <a:t>r</a:t>
            </a:r>
            <a:r>
              <a:rPr b="1" sz="1800" i="0" lang="en-US" u="sng">
                <a:solidFill>
                  <a:srgbClr val="000000"/>
                </a:solidFill>
              </a:rPr>
              <a:t>d</a:t>
            </a:r>
            <a:r>
              <a:rPr b="1" sz="1800" i="0" lang="en-US" u="sng">
                <a:solidFill>
                  <a:srgbClr val="000000"/>
                </a:solidFill>
              </a:rPr>
              <a:t>i</a:t>
            </a:r>
            <a:r>
              <a:rPr b="1" sz="1800" i="0" lang="en-US" u="sng">
                <a:solidFill>
                  <a:srgbClr val="000000"/>
                </a:solidFill>
              </a:rPr>
              <a:t>ng</a:t>
            </a:r>
            <a:r>
              <a:rPr b="1" sz="1800" i="0" lang="en-US" u="sng">
                <a:solidFill>
                  <a:srgbClr val="000000"/>
                </a:solidFill>
              </a:rPr>
              <a:t> to</a:t>
            </a:r>
            <a:r>
              <a:rPr b="1" sz="1800" i="0" lang="en-US" u="sng">
                <a:solidFill>
                  <a:srgbClr val="000000"/>
                </a:solidFill>
              </a:rPr>
              <a:t> </a:t>
            </a:r>
            <a:r>
              <a:rPr b="1" sz="1800" i="0" lang="en-US" u="sng">
                <a:solidFill>
                  <a:srgbClr val="000000"/>
                </a:solidFill>
              </a:rPr>
              <a:t>w</a:t>
            </a:r>
            <a:r>
              <a:rPr b="1" sz="1800" i="0" lang="en-US" u="sng">
                <a:solidFill>
                  <a:srgbClr val="000000"/>
                </a:solidFill>
              </a:rPr>
              <a:t>a</a:t>
            </a:r>
            <a:r>
              <a:rPr b="1" sz="1800" i="0" lang="en-US" u="sng">
                <a:solidFill>
                  <a:srgbClr val="000000"/>
                </a:solidFill>
              </a:rPr>
              <a:t>v</a:t>
            </a:r>
            <a:r>
              <a:rPr b="1" sz="1800" i="0" lang="en-US" u="sng">
                <a:solidFill>
                  <a:srgbClr val="000000"/>
                </a:solidFill>
              </a:rPr>
              <a:t>e</a:t>
            </a:r>
            <a:r>
              <a:rPr b="1" sz="1800" i="0" lang="en-US" u="sng">
                <a:solidFill>
                  <a:srgbClr val="000000"/>
                </a:solidFill>
              </a:rPr>
              <a:t> </a:t>
            </a:r>
            <a:r>
              <a:rPr b="1" sz="1800" i="0" lang="en-US" u="sng">
                <a:solidFill>
                  <a:srgbClr val="000000"/>
                </a:solidFill>
              </a:rPr>
              <a:t>theory,</a:t>
            </a:r>
            <a:r>
              <a:rPr b="1" sz="1800" i="0" lang="en-US" u="sng">
                <a:solidFill>
                  <a:srgbClr val="000000"/>
                </a:solidFill>
              </a:rPr>
              <a:t> </a:t>
            </a:r>
            <a:r>
              <a:rPr b="1" sz="1800" i="0" lang="en-US" u="sng">
                <a:solidFill>
                  <a:srgbClr val="000000"/>
                </a:solidFill>
              </a:rPr>
              <a:t>(</a:t>
            </a:r>
            <a:r>
              <a:rPr b="1" sz="1800" i="0" lang="en-US" u="sng">
                <a:solidFill>
                  <a:srgbClr val="000000"/>
                </a:solidFill>
              </a:rPr>
              <a:t> </a:t>
            </a:r>
            <a:r>
              <a:rPr b="1" sz="1800" i="0" lang="en-US" u="sng">
                <a:solidFill>
                  <a:srgbClr val="000000"/>
                </a:solidFill>
              </a:rPr>
              <a:t>W</a:t>
            </a:r>
            <a:r>
              <a:rPr b="1" sz="1800" i="0" lang="en-US" u="sng">
                <a:solidFill>
                  <a:srgbClr val="000000"/>
                </a:solidFill>
              </a:rPr>
              <a:t>a</a:t>
            </a:r>
            <a:r>
              <a:rPr b="1" sz="1800" i="0" lang="en-US" u="sng">
                <a:solidFill>
                  <a:srgbClr val="000000"/>
                </a:solidFill>
              </a:rPr>
              <a:t>v</a:t>
            </a:r>
            <a:r>
              <a:rPr b="1" sz="1800" i="0" lang="en-US" u="sng">
                <a:solidFill>
                  <a:srgbClr val="000000"/>
                </a:solidFill>
              </a:rPr>
              <a:t>e</a:t>
            </a:r>
            <a:r>
              <a:rPr b="1" sz="1800" i="0" lang="en-US" u="sng">
                <a:solidFill>
                  <a:srgbClr val="000000"/>
                </a:solidFill>
              </a:rPr>
              <a:t> </a:t>
            </a:r>
            <a:r>
              <a:rPr b="1" sz="1800" i="0" lang="en-US" u="sng">
                <a:solidFill>
                  <a:srgbClr val="000000"/>
                </a:solidFill>
              </a:rPr>
              <a:t>n</a:t>
            </a:r>
            <a:r>
              <a:rPr b="1" sz="1800" i="0" lang="en-US" u="sng">
                <a:solidFill>
                  <a:srgbClr val="000000"/>
                </a:solidFill>
              </a:rPr>
              <a:t>a</a:t>
            </a:r>
            <a:r>
              <a:rPr b="1" sz="1800" i="0" lang="en-US" u="sng">
                <a:solidFill>
                  <a:srgbClr val="000000"/>
                </a:solidFill>
              </a:rPr>
              <a:t>t</a:t>
            </a:r>
            <a:r>
              <a:rPr b="1" sz="1800" i="0" lang="en-US" u="sng">
                <a:solidFill>
                  <a:srgbClr val="000000"/>
                </a:solidFill>
              </a:rPr>
              <a:t>u</a:t>
            </a:r>
            <a:r>
              <a:rPr b="1" sz="1800" i="0" lang="en-US" u="sng">
                <a:solidFill>
                  <a:srgbClr val="000000"/>
                </a:solidFill>
              </a:rPr>
              <a:t>re</a:t>
            </a:r>
            <a:r>
              <a:rPr b="1" sz="1800" i="0" lang="en-US" u="sng">
                <a:solidFill>
                  <a:srgbClr val="000000"/>
                </a:solidFill>
              </a:rPr>
              <a:t> of</a:t>
            </a:r>
            <a:r>
              <a:rPr b="1" sz="1800" i="0" lang="en-US" u="sng">
                <a:solidFill>
                  <a:srgbClr val="000000"/>
                </a:solidFill>
              </a:rPr>
              <a:t> </a:t>
            </a:r>
            <a:r>
              <a:rPr b="1" sz="1800" i="0" lang="en-US" u="sng">
                <a:solidFill>
                  <a:srgbClr val="000000"/>
                </a:solidFill>
              </a:rPr>
              <a:t>e</a:t>
            </a:r>
            <a:r>
              <a:rPr b="1" sz="1800" i="0" lang="en-US" u="sng">
                <a:solidFill>
                  <a:srgbClr val="000000"/>
                </a:solidFill>
              </a:rPr>
              <a:t>l</a:t>
            </a:r>
            <a:r>
              <a:rPr b="1" sz="1800" i="0" lang="en-US" u="sng">
                <a:solidFill>
                  <a:srgbClr val="000000"/>
                </a:solidFill>
              </a:rPr>
              <a:t>e</a:t>
            </a:r>
            <a:r>
              <a:rPr b="1" sz="1800" i="0" lang="en-US" u="sng">
                <a:solidFill>
                  <a:srgbClr val="000000"/>
                </a:solidFill>
              </a:rPr>
              <a:t>c</a:t>
            </a:r>
            <a:r>
              <a:rPr b="1" sz="1800" i="0" lang="en-US" u="sng">
                <a:solidFill>
                  <a:srgbClr val="000000"/>
                </a:solidFill>
              </a:rPr>
              <a:t>t</a:t>
            </a:r>
            <a:r>
              <a:rPr b="1" sz="1800" i="0" lang="en-US" u="sng">
                <a:solidFill>
                  <a:srgbClr val="000000"/>
                </a:solidFill>
              </a:rPr>
              <a:t>r</a:t>
            </a:r>
            <a:r>
              <a:rPr b="1" sz="1800" i="0" lang="en-US" u="sng">
                <a:solidFill>
                  <a:srgbClr val="000000"/>
                </a:solidFill>
              </a:rPr>
              <a:t>o</a:t>
            </a:r>
            <a:r>
              <a:rPr b="1" sz="1800" i="0" lang="en-US" u="sng">
                <a:solidFill>
                  <a:srgbClr val="000000"/>
                </a:solidFill>
              </a:rPr>
              <a:t>magnetic</a:t>
            </a:r>
            <a:r>
              <a:rPr b="1" sz="1800" i="0" lang="en-US" u="sng">
                <a:solidFill>
                  <a:srgbClr val="000000"/>
                </a:solidFill>
              </a:rPr>
              <a:t> radiation</a:t>
            </a:r>
            <a:r>
              <a:rPr b="1" sz="1800" i="0" lang="en-US" u="sng">
                <a:solidFill>
                  <a:srgbClr val="000000"/>
                </a:solidFill>
              </a:rPr>
              <a:t> </a:t>
            </a:r>
            <a:r>
              <a:rPr b="1" sz="1800" i="0" lang="en-US" u="sng">
                <a:solidFill>
                  <a:srgbClr val="000000"/>
                </a:solidFill>
              </a:rPr>
              <a:t>)</a:t>
            </a:r>
            <a:r>
              <a:rPr b="1" sz="1800" i="0" lang="en-US" u="sng">
                <a:solidFill>
                  <a:srgbClr val="000000"/>
                </a:solidFill>
              </a:rPr>
              <a:t> </a:t>
            </a:r>
            <a:r>
              <a:rPr b="1" sz="1800" i="0" lang="en-US" u="sng">
                <a:solidFill>
                  <a:srgbClr val="000000"/>
                </a:solidFill>
              </a:rPr>
              <a:t>:</a:t>
            </a:r>
            <a:endParaRPr b="1" sz="1800" i="0" lang="en-GB" u="sng">
              <a:solidFill>
                <a:srgbClr val="000000"/>
              </a:solidFill>
            </a:endParaRPr>
          </a:p>
          <a:p>
            <a:endParaRPr b="1" sz="1800" i="0" lang="en-GB" u="sng">
              <a:solidFill>
                <a:srgbClr val="000000"/>
              </a:solidFill>
            </a:endParaRPr>
          </a:p>
          <a:p>
            <a:r>
              <a:rPr b="0" sz="1800" lang="en-US">
                <a:solidFill>
                  <a:srgbClr val="000000"/>
                </a:solidFill>
              </a:rPr>
              <a:t>J</a:t>
            </a:r>
            <a:r>
              <a:rPr b="0" sz="1800" lang="en-US">
                <a:solidFill>
                  <a:srgbClr val="000000"/>
                </a:solidFill>
              </a:rPr>
              <a:t>a</a:t>
            </a:r>
            <a:r>
              <a:rPr b="0" sz="1800" lang="en-US">
                <a:solidFill>
                  <a:srgbClr val="000000"/>
                </a:solidFill>
              </a:rPr>
              <a:t>m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s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C</a:t>
            </a:r>
            <a:r>
              <a:rPr b="0" sz="1800" lang="en-US">
                <a:solidFill>
                  <a:srgbClr val="000000"/>
                </a:solidFill>
              </a:rPr>
              <a:t>l</a:t>
            </a:r>
            <a:r>
              <a:rPr b="0" sz="1800" lang="en-US">
                <a:solidFill>
                  <a:srgbClr val="000000"/>
                </a:solidFill>
              </a:rPr>
              <a:t>a</a:t>
            </a:r>
            <a:r>
              <a:rPr b="0" sz="1800" lang="en-US">
                <a:solidFill>
                  <a:srgbClr val="000000"/>
                </a:solidFill>
              </a:rPr>
              <a:t>r</a:t>
            </a:r>
            <a:r>
              <a:rPr b="0" sz="1800" lang="en-US">
                <a:solidFill>
                  <a:srgbClr val="000000"/>
                </a:solidFill>
              </a:rPr>
              <a:t>k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M</a:t>
            </a:r>
            <a:r>
              <a:rPr b="0" sz="1800" lang="en-US">
                <a:solidFill>
                  <a:srgbClr val="000000"/>
                </a:solidFill>
              </a:rPr>
              <a:t>a</a:t>
            </a:r>
            <a:r>
              <a:rPr b="0" sz="1800" lang="en-US">
                <a:solidFill>
                  <a:srgbClr val="000000"/>
                </a:solidFill>
              </a:rPr>
              <a:t>x</a:t>
            </a:r>
            <a:r>
              <a:rPr b="0" sz="1800" lang="en-US">
                <a:solidFill>
                  <a:srgbClr val="000000"/>
                </a:solidFill>
              </a:rPr>
              <a:t>w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ll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i</a:t>
            </a:r>
            <a:r>
              <a:rPr b="0" sz="1800" lang="en-US">
                <a:solidFill>
                  <a:srgbClr val="000000"/>
                </a:solidFill>
              </a:rPr>
              <a:t>n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1</a:t>
            </a:r>
            <a:r>
              <a:rPr b="0" sz="1800" lang="en-US">
                <a:solidFill>
                  <a:srgbClr val="000000"/>
                </a:solidFill>
              </a:rPr>
              <a:t>8</a:t>
            </a:r>
            <a:r>
              <a:rPr b="0" sz="1800" lang="en-US">
                <a:solidFill>
                  <a:srgbClr val="000000"/>
                </a:solidFill>
              </a:rPr>
              <a:t>7</a:t>
            </a:r>
            <a:r>
              <a:rPr b="0" sz="1800" lang="en-US">
                <a:solidFill>
                  <a:srgbClr val="000000"/>
                </a:solidFill>
              </a:rPr>
              <a:t>0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ga</a:t>
            </a:r>
            <a:r>
              <a:rPr b="0" sz="1800" lang="en-US">
                <a:solidFill>
                  <a:srgbClr val="000000"/>
                </a:solidFill>
              </a:rPr>
              <a:t>v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a</a:t>
            </a:r>
            <a:r>
              <a:rPr b="0" sz="1800" lang="en-US">
                <a:solidFill>
                  <a:srgbClr val="000000"/>
                </a:solidFill>
              </a:rPr>
              <a:t>n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x</a:t>
            </a:r>
            <a:r>
              <a:rPr b="0" sz="1800" lang="en-US">
                <a:solidFill>
                  <a:srgbClr val="000000"/>
                </a:solidFill>
              </a:rPr>
              <a:t>p</a:t>
            </a:r>
            <a:r>
              <a:rPr b="0" sz="1800" lang="en-US">
                <a:solidFill>
                  <a:srgbClr val="000000"/>
                </a:solidFill>
              </a:rPr>
              <a:t>l</a:t>
            </a:r>
            <a:r>
              <a:rPr b="0" sz="1800" lang="en-US">
                <a:solidFill>
                  <a:srgbClr val="000000"/>
                </a:solidFill>
              </a:rPr>
              <a:t>a</a:t>
            </a:r>
            <a:r>
              <a:rPr b="0" sz="1800" lang="en-US">
                <a:solidFill>
                  <a:srgbClr val="000000"/>
                </a:solidFill>
              </a:rPr>
              <a:t>nation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a</a:t>
            </a:r>
            <a:r>
              <a:rPr b="0" sz="1800" lang="en-US">
                <a:solidFill>
                  <a:srgbClr val="000000"/>
                </a:solidFill>
              </a:rPr>
              <a:t>b</a:t>
            </a:r>
            <a:r>
              <a:rPr b="0" sz="1800" lang="en-US">
                <a:solidFill>
                  <a:srgbClr val="000000"/>
                </a:solidFill>
              </a:rPr>
              <a:t>o</a:t>
            </a:r>
            <a:r>
              <a:rPr b="0" sz="1800" lang="en-US">
                <a:solidFill>
                  <a:srgbClr val="000000"/>
                </a:solidFill>
              </a:rPr>
              <a:t>ut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"</a:t>
            </a:r>
            <a:r>
              <a:rPr b="0" sz="1800" lang="en-US">
                <a:solidFill>
                  <a:srgbClr val="000000"/>
                </a:solidFill>
              </a:rPr>
              <a:t>i</a:t>
            </a:r>
            <a:r>
              <a:rPr b="0" sz="1800" lang="en-US">
                <a:solidFill>
                  <a:srgbClr val="000000"/>
                </a:solidFill>
              </a:rPr>
              <a:t>n</a:t>
            </a:r>
            <a:r>
              <a:rPr b="0" sz="1800" lang="en-US">
                <a:solidFill>
                  <a:srgbClr val="000000"/>
                </a:solidFill>
              </a:rPr>
              <a:t>t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r</a:t>
            </a:r>
            <a:r>
              <a:rPr b="0" sz="1800" lang="en-US">
                <a:solidFill>
                  <a:srgbClr val="000000"/>
                </a:solidFill>
              </a:rPr>
              <a:t>a</a:t>
            </a:r>
            <a:r>
              <a:rPr b="0" sz="1800" lang="en-US">
                <a:solidFill>
                  <a:srgbClr val="000000"/>
                </a:solidFill>
              </a:rPr>
              <a:t>ction</a:t>
            </a:r>
            <a:r>
              <a:rPr b="0" sz="1800" lang="en-US">
                <a:solidFill>
                  <a:srgbClr val="000000"/>
                </a:solidFill>
              </a:rPr>
              <a:t> between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c</a:t>
            </a:r>
            <a:r>
              <a:rPr b="0" sz="1800" lang="en-US">
                <a:solidFill>
                  <a:srgbClr val="000000"/>
                </a:solidFill>
              </a:rPr>
              <a:t>h</a:t>
            </a:r>
            <a:r>
              <a:rPr b="0" sz="1800" lang="en-US">
                <a:solidFill>
                  <a:srgbClr val="000000"/>
                </a:solidFill>
              </a:rPr>
              <a:t>a</a:t>
            </a:r>
            <a:r>
              <a:rPr b="0" sz="1800" lang="en-US">
                <a:solidFill>
                  <a:srgbClr val="000000"/>
                </a:solidFill>
              </a:rPr>
              <a:t>r</a:t>
            </a:r>
            <a:r>
              <a:rPr b="0" sz="1800" lang="en-US">
                <a:solidFill>
                  <a:srgbClr val="000000"/>
                </a:solidFill>
              </a:rPr>
              <a:t>g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d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b</a:t>
            </a:r>
            <a:r>
              <a:rPr b="0" sz="1800" lang="en-US">
                <a:solidFill>
                  <a:srgbClr val="000000"/>
                </a:solidFill>
              </a:rPr>
              <a:t>o</a:t>
            </a:r>
            <a:r>
              <a:rPr b="0" sz="1800" lang="en-US">
                <a:solidFill>
                  <a:srgbClr val="000000"/>
                </a:solidFill>
              </a:rPr>
              <a:t>d</a:t>
            </a:r>
            <a:r>
              <a:rPr b="0" sz="1800" lang="en-US">
                <a:solidFill>
                  <a:srgbClr val="000000"/>
                </a:solidFill>
              </a:rPr>
              <a:t>i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s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a</a:t>
            </a:r>
            <a:r>
              <a:rPr b="0" sz="1800" lang="en-US">
                <a:solidFill>
                  <a:srgbClr val="000000"/>
                </a:solidFill>
              </a:rPr>
              <a:t>n</a:t>
            </a:r>
            <a:r>
              <a:rPr b="0" sz="1800" lang="en-US">
                <a:solidFill>
                  <a:srgbClr val="000000"/>
                </a:solidFill>
              </a:rPr>
              <a:t>d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t</a:t>
            </a:r>
            <a:r>
              <a:rPr b="0" sz="1800" lang="en-US">
                <a:solidFill>
                  <a:srgbClr val="000000"/>
                </a:solidFill>
              </a:rPr>
              <a:t>h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b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h</a:t>
            </a:r>
            <a:r>
              <a:rPr b="0" sz="1800" lang="en-US">
                <a:solidFill>
                  <a:srgbClr val="000000"/>
                </a:solidFill>
              </a:rPr>
              <a:t>a</a:t>
            </a:r>
            <a:r>
              <a:rPr b="0" sz="1800" lang="en-US">
                <a:solidFill>
                  <a:srgbClr val="000000"/>
                </a:solidFill>
              </a:rPr>
              <a:t>viour</a:t>
            </a:r>
            <a:r>
              <a:rPr b="0" sz="1800" lang="en-US">
                <a:solidFill>
                  <a:srgbClr val="000000"/>
                </a:solidFill>
              </a:rPr>
              <a:t> of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l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c</a:t>
            </a:r>
            <a:r>
              <a:rPr b="0" sz="1800" lang="en-US">
                <a:solidFill>
                  <a:srgbClr val="000000"/>
                </a:solidFill>
              </a:rPr>
              <a:t>t</a:t>
            </a:r>
            <a:r>
              <a:rPr b="0" sz="1800" lang="en-US">
                <a:solidFill>
                  <a:srgbClr val="000000"/>
                </a:solidFill>
              </a:rPr>
              <a:t>r</a:t>
            </a:r>
            <a:r>
              <a:rPr b="0" sz="1800" lang="en-US">
                <a:solidFill>
                  <a:srgbClr val="000000"/>
                </a:solidFill>
              </a:rPr>
              <a:t>i</a:t>
            </a:r>
            <a:r>
              <a:rPr b="0" sz="1800" lang="en-US">
                <a:solidFill>
                  <a:srgbClr val="000000"/>
                </a:solidFill>
              </a:rPr>
              <a:t>cal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a</a:t>
            </a:r>
            <a:r>
              <a:rPr b="0" sz="1800" lang="en-US">
                <a:solidFill>
                  <a:srgbClr val="000000"/>
                </a:solidFill>
              </a:rPr>
              <a:t>n</a:t>
            </a:r>
            <a:r>
              <a:rPr b="0" sz="1800" lang="en-US">
                <a:solidFill>
                  <a:srgbClr val="000000"/>
                </a:solidFill>
              </a:rPr>
              <a:t>d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m</a:t>
            </a:r>
            <a:r>
              <a:rPr b="0" sz="1800" lang="en-US">
                <a:solidFill>
                  <a:srgbClr val="000000"/>
                </a:solidFill>
              </a:rPr>
              <a:t>a</a:t>
            </a:r>
            <a:r>
              <a:rPr b="0" sz="1800" lang="en-US">
                <a:solidFill>
                  <a:srgbClr val="000000"/>
                </a:solidFill>
              </a:rPr>
              <a:t>g</a:t>
            </a:r>
            <a:r>
              <a:rPr b="0" sz="1800" lang="en-US">
                <a:solidFill>
                  <a:srgbClr val="000000"/>
                </a:solidFill>
              </a:rPr>
              <a:t>n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tic</a:t>
            </a:r>
            <a:r>
              <a:rPr b="0" sz="1800" lang="en-US">
                <a:solidFill>
                  <a:srgbClr val="000000"/>
                </a:solidFill>
              </a:rPr>
              <a:t> fiel</a:t>
            </a:r>
            <a:r>
              <a:rPr b="0" sz="1800" lang="en-US">
                <a:solidFill>
                  <a:srgbClr val="000000"/>
                </a:solidFill>
              </a:rPr>
              <a:t>ds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o</a:t>
            </a:r>
            <a:r>
              <a:rPr b="0" sz="1800" lang="en-US">
                <a:solidFill>
                  <a:srgbClr val="000000"/>
                </a:solidFill>
              </a:rPr>
              <a:t>n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macroscopic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level</a:t>
            </a:r>
            <a:r>
              <a:rPr b="0" sz="1800" lang="en-US">
                <a:solidFill>
                  <a:srgbClr val="000000"/>
                </a:solidFill>
              </a:rPr>
              <a:t>"</a:t>
            </a:r>
            <a:r>
              <a:rPr b="0" sz="1800" lang="en-US">
                <a:solidFill>
                  <a:srgbClr val="000000"/>
                </a:solidFill>
              </a:rPr>
              <a:t>.</a:t>
            </a:r>
            <a:endParaRPr b="0" sz="1800" lang="en-GB">
              <a:solidFill>
                <a:srgbClr val="000000"/>
              </a:solidFill>
            </a:endParaRPr>
          </a:p>
          <a:p>
            <a:endParaRPr b="0" sz="1800" lang="en-GB">
              <a:solidFill>
                <a:srgbClr val="000000"/>
              </a:solidFill>
            </a:endParaRPr>
          </a:p>
          <a:p>
            <a:r>
              <a:rPr b="0" sz="1800" lang="en-US">
                <a:solidFill>
                  <a:srgbClr val="000000"/>
                </a:solidFill>
              </a:rPr>
              <a:t>W</a:t>
            </a:r>
            <a:r>
              <a:rPr b="0" sz="1800" lang="en-US">
                <a:solidFill>
                  <a:srgbClr val="000000"/>
                </a:solidFill>
              </a:rPr>
              <a:t>h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n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l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c</a:t>
            </a:r>
            <a:r>
              <a:rPr b="0" sz="1800" lang="en-US">
                <a:solidFill>
                  <a:srgbClr val="000000"/>
                </a:solidFill>
              </a:rPr>
              <a:t>t</a:t>
            </a:r>
            <a:r>
              <a:rPr b="0" sz="1800" lang="en-US">
                <a:solidFill>
                  <a:srgbClr val="000000"/>
                </a:solidFill>
              </a:rPr>
              <a:t>r</a:t>
            </a:r>
            <a:r>
              <a:rPr b="0" sz="1800" lang="en-US">
                <a:solidFill>
                  <a:srgbClr val="000000"/>
                </a:solidFill>
              </a:rPr>
              <a:t>i</a:t>
            </a:r>
            <a:r>
              <a:rPr b="0" sz="1800" lang="en-US">
                <a:solidFill>
                  <a:srgbClr val="000000"/>
                </a:solidFill>
              </a:rPr>
              <a:t>c</a:t>
            </a:r>
            <a:r>
              <a:rPr b="0" sz="1800" lang="en-US">
                <a:solidFill>
                  <a:srgbClr val="000000"/>
                </a:solidFill>
              </a:rPr>
              <a:t>a</a:t>
            </a:r>
            <a:r>
              <a:rPr b="0" sz="1800" lang="en-US">
                <a:solidFill>
                  <a:srgbClr val="000000"/>
                </a:solidFill>
              </a:rPr>
              <a:t>lly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c</a:t>
            </a:r>
            <a:r>
              <a:rPr b="0" sz="1800" lang="en-US">
                <a:solidFill>
                  <a:srgbClr val="000000"/>
                </a:solidFill>
              </a:rPr>
              <a:t>h</a:t>
            </a:r>
            <a:r>
              <a:rPr b="0" sz="1800" lang="en-US">
                <a:solidFill>
                  <a:srgbClr val="000000"/>
                </a:solidFill>
              </a:rPr>
              <a:t>a</a:t>
            </a:r>
            <a:r>
              <a:rPr b="0" sz="1800" lang="en-US">
                <a:solidFill>
                  <a:srgbClr val="000000"/>
                </a:solidFill>
              </a:rPr>
              <a:t>r</a:t>
            </a:r>
            <a:r>
              <a:rPr b="0" sz="1800" lang="en-US">
                <a:solidFill>
                  <a:srgbClr val="000000"/>
                </a:solidFill>
              </a:rPr>
              <a:t>g</a:t>
            </a:r>
            <a:r>
              <a:rPr b="0" sz="1800" lang="en-US">
                <a:solidFill>
                  <a:srgbClr val="000000"/>
                </a:solidFill>
              </a:rPr>
              <a:t>ed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p</a:t>
            </a:r>
            <a:r>
              <a:rPr b="0" sz="1800" lang="en-US">
                <a:solidFill>
                  <a:srgbClr val="000000"/>
                </a:solidFill>
              </a:rPr>
              <a:t>a</a:t>
            </a:r>
            <a:r>
              <a:rPr b="0" sz="1800" lang="en-US">
                <a:solidFill>
                  <a:srgbClr val="000000"/>
                </a:solidFill>
              </a:rPr>
              <a:t>r</a:t>
            </a:r>
            <a:r>
              <a:rPr b="0" sz="1800" lang="en-US">
                <a:solidFill>
                  <a:srgbClr val="000000"/>
                </a:solidFill>
              </a:rPr>
              <a:t>ticles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m</a:t>
            </a:r>
            <a:r>
              <a:rPr b="0" sz="1800" lang="en-US">
                <a:solidFill>
                  <a:srgbClr val="000000"/>
                </a:solidFill>
              </a:rPr>
              <a:t>o</a:t>
            </a:r>
            <a:r>
              <a:rPr b="0" sz="1800" lang="en-US">
                <a:solidFill>
                  <a:srgbClr val="000000"/>
                </a:solidFill>
              </a:rPr>
              <a:t>v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s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u</a:t>
            </a:r>
            <a:r>
              <a:rPr b="0" sz="1800" lang="en-US">
                <a:solidFill>
                  <a:srgbClr val="000000"/>
                </a:solidFill>
              </a:rPr>
              <a:t>n</a:t>
            </a:r>
            <a:r>
              <a:rPr b="0" sz="1800" lang="en-US">
                <a:solidFill>
                  <a:srgbClr val="000000"/>
                </a:solidFill>
              </a:rPr>
              <a:t>d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r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acceleration</a:t>
            </a:r>
            <a:r>
              <a:rPr b="0" sz="1800" lang="en-US">
                <a:solidFill>
                  <a:srgbClr val="000000"/>
                </a:solidFill>
              </a:rPr>
              <a:t>,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i</a:t>
            </a:r>
            <a:r>
              <a:rPr b="0" sz="1800" lang="en-US">
                <a:solidFill>
                  <a:srgbClr val="000000"/>
                </a:solidFill>
              </a:rPr>
              <a:t>t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will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a</a:t>
            </a:r>
            <a:r>
              <a:rPr b="0" sz="1800" lang="en-US">
                <a:solidFill>
                  <a:srgbClr val="000000"/>
                </a:solidFill>
              </a:rPr>
              <a:t>l</a:t>
            </a:r>
            <a:r>
              <a:rPr b="0" sz="1800" lang="en-US">
                <a:solidFill>
                  <a:srgbClr val="000000"/>
                </a:solidFill>
              </a:rPr>
              <a:t>t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r</a:t>
            </a:r>
            <a:r>
              <a:rPr b="0" sz="1800" lang="en-US">
                <a:solidFill>
                  <a:srgbClr val="000000"/>
                </a:solidFill>
              </a:rPr>
              <a:t>n</a:t>
            </a:r>
            <a:r>
              <a:rPr b="0" sz="1800" lang="en-US">
                <a:solidFill>
                  <a:srgbClr val="000000"/>
                </a:solidFill>
              </a:rPr>
              <a:t>a</a:t>
            </a:r>
            <a:r>
              <a:rPr b="0" sz="1800" lang="en-US">
                <a:solidFill>
                  <a:srgbClr val="000000"/>
                </a:solidFill>
              </a:rPr>
              <a:t>t</a:t>
            </a:r>
            <a:r>
              <a:rPr b="0" sz="1800" lang="en-US">
                <a:solidFill>
                  <a:srgbClr val="000000"/>
                </a:solidFill>
              </a:rPr>
              <a:t>i</a:t>
            </a:r>
            <a:r>
              <a:rPr b="0" sz="1800" lang="en-US">
                <a:solidFill>
                  <a:srgbClr val="000000"/>
                </a:solidFill>
              </a:rPr>
              <a:t>n</a:t>
            </a:r>
            <a:r>
              <a:rPr b="0" sz="1800" lang="en-US">
                <a:solidFill>
                  <a:srgbClr val="000000"/>
                </a:solidFill>
              </a:rPr>
              <a:t>g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electrical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a</a:t>
            </a:r>
            <a:r>
              <a:rPr b="0" sz="1800" lang="en-US">
                <a:solidFill>
                  <a:srgbClr val="000000"/>
                </a:solidFill>
              </a:rPr>
              <a:t>n</a:t>
            </a:r>
            <a:r>
              <a:rPr b="0" sz="1800" lang="en-US">
                <a:solidFill>
                  <a:srgbClr val="000000"/>
                </a:solidFill>
              </a:rPr>
              <a:t>d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magnetic</a:t>
            </a:r>
            <a:r>
              <a:rPr b="0" sz="1800" lang="en-US">
                <a:solidFill>
                  <a:srgbClr val="000000"/>
                </a:solidFill>
              </a:rPr>
              <a:t> fields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a</a:t>
            </a:r>
            <a:r>
              <a:rPr b="0" sz="1800" lang="en-US">
                <a:solidFill>
                  <a:srgbClr val="000000"/>
                </a:solidFill>
              </a:rPr>
              <a:t>r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generated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a</a:t>
            </a:r>
            <a:r>
              <a:rPr b="0" sz="1800" lang="en-US">
                <a:solidFill>
                  <a:srgbClr val="000000"/>
                </a:solidFill>
              </a:rPr>
              <a:t>n</a:t>
            </a:r>
            <a:r>
              <a:rPr b="0" sz="1800" lang="en-US">
                <a:solidFill>
                  <a:srgbClr val="000000"/>
                </a:solidFill>
              </a:rPr>
              <a:t>d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t</a:t>
            </a:r>
            <a:r>
              <a:rPr b="0" sz="1800" lang="en-US">
                <a:solidFill>
                  <a:srgbClr val="000000"/>
                </a:solidFill>
              </a:rPr>
              <a:t>r</a:t>
            </a:r>
            <a:r>
              <a:rPr b="0" sz="1800" lang="en-US">
                <a:solidFill>
                  <a:srgbClr val="000000"/>
                </a:solidFill>
              </a:rPr>
              <a:t>a</a:t>
            </a:r>
            <a:r>
              <a:rPr b="0" sz="1800" lang="en-US">
                <a:solidFill>
                  <a:srgbClr val="000000"/>
                </a:solidFill>
              </a:rPr>
              <a:t>n</a:t>
            </a:r>
            <a:r>
              <a:rPr b="0" sz="1800" lang="en-US">
                <a:solidFill>
                  <a:srgbClr val="000000"/>
                </a:solidFill>
              </a:rPr>
              <a:t>s</a:t>
            </a:r>
            <a:r>
              <a:rPr b="0" sz="1800" lang="en-US">
                <a:solidFill>
                  <a:srgbClr val="000000"/>
                </a:solidFill>
              </a:rPr>
              <a:t>m</a:t>
            </a:r>
            <a:r>
              <a:rPr b="0" sz="1800" lang="en-US">
                <a:solidFill>
                  <a:srgbClr val="000000"/>
                </a:solidFill>
              </a:rPr>
              <a:t>u</a:t>
            </a:r>
            <a:r>
              <a:rPr b="0" sz="1800" lang="en-US">
                <a:solidFill>
                  <a:srgbClr val="000000"/>
                </a:solidFill>
              </a:rPr>
              <a:t>t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d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i</a:t>
            </a:r>
            <a:r>
              <a:rPr b="0" sz="1800" lang="en-US">
                <a:solidFill>
                  <a:srgbClr val="000000"/>
                </a:solidFill>
              </a:rPr>
              <a:t>n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t</a:t>
            </a:r>
            <a:r>
              <a:rPr b="0" sz="1800" lang="en-US">
                <a:solidFill>
                  <a:srgbClr val="000000"/>
                </a:solidFill>
              </a:rPr>
              <a:t>h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f</a:t>
            </a:r>
            <a:r>
              <a:rPr b="0" sz="1800" lang="en-US">
                <a:solidFill>
                  <a:srgbClr val="000000"/>
                </a:solidFill>
              </a:rPr>
              <a:t>o</a:t>
            </a:r>
            <a:r>
              <a:rPr b="0" sz="1800" lang="en-US">
                <a:solidFill>
                  <a:srgbClr val="000000"/>
                </a:solidFill>
              </a:rPr>
              <a:t>r</a:t>
            </a:r>
            <a:r>
              <a:rPr b="0" sz="1800" lang="en-US">
                <a:solidFill>
                  <a:srgbClr val="000000"/>
                </a:solidFill>
              </a:rPr>
              <a:t>m</a:t>
            </a:r>
            <a:r>
              <a:rPr b="0" sz="1800" lang="en-US">
                <a:solidFill>
                  <a:srgbClr val="000000"/>
                </a:solidFill>
              </a:rPr>
              <a:t>s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o</a:t>
            </a:r>
            <a:r>
              <a:rPr b="0" sz="1800" lang="en-US">
                <a:solidFill>
                  <a:srgbClr val="000000"/>
                </a:solidFill>
              </a:rPr>
              <a:t>f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w</a:t>
            </a:r>
            <a:r>
              <a:rPr b="0" sz="1800" lang="en-US">
                <a:solidFill>
                  <a:srgbClr val="000000"/>
                </a:solidFill>
              </a:rPr>
              <a:t>a</a:t>
            </a:r>
            <a:r>
              <a:rPr b="0" sz="1800" lang="en-US">
                <a:solidFill>
                  <a:srgbClr val="000000"/>
                </a:solidFill>
              </a:rPr>
              <a:t>v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s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c</a:t>
            </a:r>
            <a:r>
              <a:rPr b="0" sz="1800" lang="en-US">
                <a:solidFill>
                  <a:srgbClr val="000000"/>
                </a:solidFill>
              </a:rPr>
              <a:t>a</a:t>
            </a:r>
            <a:r>
              <a:rPr b="0" sz="1800" lang="en-US">
                <a:solidFill>
                  <a:srgbClr val="000000"/>
                </a:solidFill>
              </a:rPr>
              <a:t>l</a:t>
            </a:r>
            <a:r>
              <a:rPr b="0" sz="1800" lang="en-US">
                <a:solidFill>
                  <a:srgbClr val="000000"/>
                </a:solidFill>
              </a:rPr>
              <a:t>l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d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t</a:t>
            </a:r>
            <a:r>
              <a:rPr b="0" sz="1800" lang="en-US">
                <a:solidFill>
                  <a:srgbClr val="000000"/>
                </a:solidFill>
              </a:rPr>
              <a:t>h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993300"/>
                </a:solidFill>
              </a:rPr>
              <a:t>electromagnetic</a:t>
            </a:r>
            <a:r>
              <a:rPr b="0" sz="1800" lang="en-US">
                <a:solidFill>
                  <a:srgbClr val="993300"/>
                </a:solidFill>
              </a:rPr>
              <a:t> </a:t>
            </a:r>
            <a:r>
              <a:rPr b="0" sz="1800" lang="en-US">
                <a:solidFill>
                  <a:srgbClr val="993300"/>
                </a:solidFill>
              </a:rPr>
              <a:t>w</a:t>
            </a:r>
            <a:r>
              <a:rPr b="0" sz="1800" lang="en-US">
                <a:solidFill>
                  <a:srgbClr val="993300"/>
                </a:solidFill>
              </a:rPr>
              <a:t>a</a:t>
            </a:r>
            <a:r>
              <a:rPr b="0" sz="1800" lang="en-US">
                <a:solidFill>
                  <a:srgbClr val="993300"/>
                </a:solidFill>
              </a:rPr>
              <a:t>v</a:t>
            </a:r>
            <a:r>
              <a:rPr b="0" sz="1800" lang="en-US">
                <a:solidFill>
                  <a:srgbClr val="993300"/>
                </a:solidFill>
              </a:rPr>
              <a:t>e</a:t>
            </a:r>
            <a:r>
              <a:rPr b="0" sz="1800" lang="en-US">
                <a:solidFill>
                  <a:srgbClr val="993300"/>
                </a:solidFill>
              </a:rPr>
              <a:t>s</a:t>
            </a:r>
            <a:r>
              <a:rPr b="0" sz="1800" lang="en-US">
                <a:solidFill>
                  <a:srgbClr val="993300"/>
                </a:solidFill>
              </a:rPr>
              <a:t> </a:t>
            </a:r>
            <a:r>
              <a:rPr b="0" sz="1800" lang="en-US">
                <a:solidFill>
                  <a:srgbClr val="993300"/>
                </a:solidFill>
              </a:rPr>
              <a:t>o</a:t>
            </a:r>
            <a:r>
              <a:rPr b="0" sz="1800" lang="en-US">
                <a:solidFill>
                  <a:srgbClr val="993300"/>
                </a:solidFill>
              </a:rPr>
              <a:t>r</a:t>
            </a:r>
            <a:r>
              <a:rPr b="0" sz="1800" lang="en-US">
                <a:solidFill>
                  <a:srgbClr val="993300"/>
                </a:solidFill>
              </a:rPr>
              <a:t> </a:t>
            </a:r>
            <a:r>
              <a:rPr b="0" sz="1800" lang="en-US">
                <a:solidFill>
                  <a:srgbClr val="993300"/>
                </a:solidFill>
              </a:rPr>
              <a:t>e</a:t>
            </a:r>
            <a:r>
              <a:rPr b="0" sz="1800" lang="en-US">
                <a:solidFill>
                  <a:srgbClr val="993300"/>
                </a:solidFill>
              </a:rPr>
              <a:t>l</a:t>
            </a:r>
            <a:r>
              <a:rPr b="0" sz="1800" lang="en-US">
                <a:solidFill>
                  <a:srgbClr val="993300"/>
                </a:solidFill>
              </a:rPr>
              <a:t>e</a:t>
            </a:r>
            <a:r>
              <a:rPr b="0" sz="1800" lang="en-US">
                <a:solidFill>
                  <a:srgbClr val="993300"/>
                </a:solidFill>
              </a:rPr>
              <a:t>c</a:t>
            </a:r>
            <a:r>
              <a:rPr b="0" sz="1800" lang="en-US">
                <a:solidFill>
                  <a:srgbClr val="993300"/>
                </a:solidFill>
              </a:rPr>
              <a:t>t</a:t>
            </a:r>
            <a:r>
              <a:rPr b="0" sz="1800" lang="en-US">
                <a:solidFill>
                  <a:srgbClr val="993300"/>
                </a:solidFill>
              </a:rPr>
              <a:t>r</a:t>
            </a:r>
            <a:r>
              <a:rPr b="0" sz="1800" lang="en-US">
                <a:solidFill>
                  <a:srgbClr val="993300"/>
                </a:solidFill>
              </a:rPr>
              <a:t>omagnetic</a:t>
            </a:r>
            <a:r>
              <a:rPr b="0" sz="1800" lang="en-US">
                <a:solidFill>
                  <a:srgbClr val="993300"/>
                </a:solidFill>
              </a:rPr>
              <a:t> radiation</a:t>
            </a:r>
            <a:r>
              <a:rPr b="0" sz="1800" lang="en-US">
                <a:solidFill>
                  <a:srgbClr val="000000"/>
                </a:solidFill>
              </a:rPr>
              <a:t>.</a:t>
            </a:r>
            <a:endParaRPr b="0" sz="1800" lang="en-GB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文本框 4"/>
          <p:cNvSpPr txBox="1"/>
          <p:nvPr>
            <p:custDataLst>
              <p:tags r:id="rId1"/>
            </p:custDataLst>
          </p:nvPr>
        </p:nvSpPr>
        <p:spPr>
          <a:xfrm>
            <a:off x="7647273" y="343301"/>
            <a:ext cx="1334234" cy="525649"/>
          </a:xfrm>
          <a:prstGeom prst="rect"/>
          <a:noFill/>
        </p:spPr>
        <p:txBody>
          <a:bodyPr anchor="b" anchorCtr="0" rtlCol="0" wrap="square">
            <a:normAutofit/>
          </a:bodyPr>
          <a:p>
            <a:r>
              <a:rPr altLang="zh-CN" b="1" cap="all" dirty="0" sz="2000" lang="en-US" smtClean="0">
                <a:solidFill>
                  <a:schemeClr val="bg1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A</a:t>
            </a:r>
            <a:r>
              <a:rPr altLang="zh-CN" b="1" cap="all" dirty="0" sz="2000" lang="en-US" smtClean="0">
                <a:solidFill>
                  <a:schemeClr val="bg1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B</a:t>
            </a:r>
            <a:r>
              <a:rPr altLang="zh-CN" b="1" cap="all" dirty="0" sz="2000" lang="en-US" smtClean="0">
                <a:solidFill>
                  <a:schemeClr val="bg1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O</a:t>
            </a:r>
            <a:r>
              <a:rPr altLang="zh-CN" b="1" cap="all" dirty="0" sz="2000" lang="en-US" smtClean="0">
                <a:solidFill>
                  <a:schemeClr val="bg1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</a:rPr>
              <a:t>UT</a:t>
            </a:r>
            <a:endParaRPr altLang="zh-CN" b="1" cap="all" dirty="0" sz="2000" lang="en-US" smtClean="0">
              <a:solidFill>
                <a:schemeClr val="bg1"/>
              </a:solidFill>
              <a:effectLst>
                <a:outerShdw algn="tl" blurRad="38100" dir="2700000" dist="38100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cxnSp>
        <p:nvCxnSpPr>
          <p:cNvPr id="3145728" name="直接连接符 3"/>
          <p:cNvCxnSpPr>
            <a:cxnSpLocks/>
          </p:cNvCxnSpPr>
          <p:nvPr>
            <p:custDataLst>
              <p:tags r:id="rId2"/>
            </p:custDataLst>
          </p:nvPr>
        </p:nvCxnSpPr>
        <p:spPr>
          <a:xfrm flipH="1">
            <a:off x="7647273" y="868950"/>
            <a:ext cx="1415772" cy="0"/>
          </a:xfrm>
          <a:prstGeom prst="line"/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594" name=""/>
          <p:cNvSpPr txBox="1"/>
          <p:nvPr/>
        </p:nvSpPr>
        <p:spPr>
          <a:xfrm>
            <a:off x="198941" y="868949"/>
            <a:ext cx="8662537" cy="2834640"/>
          </a:xfrm>
          <a:prstGeom prst="rect"/>
        </p:spPr>
        <p:txBody>
          <a:bodyPr rtlCol="0" wrap="square">
            <a:spAutoFit/>
          </a:bodyPr>
          <a:p>
            <a:pPr>
              <a:lnSpc>
                <a:spcPct val="150000"/>
              </a:lnSpc>
            </a:pPr>
            <a:r>
              <a:rPr b="1" sz="2000" i="0" lang="en-US" u="none">
                <a:solidFill>
                  <a:srgbClr val="FFFFFF"/>
                </a:solidFill>
              </a:rPr>
              <a:t>M</a:t>
            </a:r>
            <a:r>
              <a:rPr b="1" sz="2000" i="0" lang="en-US" u="none">
                <a:solidFill>
                  <a:srgbClr val="FFFFFF"/>
                </a:solidFill>
              </a:rPr>
              <a:t>r</a:t>
            </a:r>
            <a:r>
              <a:rPr b="1" sz="2000" i="0" lang="en-US" u="none">
                <a:solidFill>
                  <a:srgbClr val="FFFFFF"/>
                </a:solidFill>
              </a:rPr>
              <a:t>.</a:t>
            </a:r>
            <a:r>
              <a:rPr b="1" sz="2000" i="0" lang="en-US" u="none">
                <a:solidFill>
                  <a:srgbClr val="FFFFFF"/>
                </a:solidFill>
              </a:rPr>
              <a:t> </a:t>
            </a:r>
            <a:r>
              <a:rPr b="1" sz="2000" i="0" lang="en-US" u="none">
                <a:solidFill>
                  <a:srgbClr val="FFFFFF"/>
                </a:solidFill>
              </a:rPr>
              <a:t>K</a:t>
            </a:r>
            <a:r>
              <a:rPr b="1" sz="2000" i="0" lang="en-US" u="none">
                <a:solidFill>
                  <a:srgbClr val="FFFFFF"/>
                </a:solidFill>
              </a:rPr>
              <a:t>.</a:t>
            </a:r>
            <a:r>
              <a:rPr b="1" sz="2000" i="0" lang="en-US" u="none">
                <a:solidFill>
                  <a:srgbClr val="FFFFFF"/>
                </a:solidFill>
              </a:rPr>
              <a:t> </a:t>
            </a:r>
            <a:r>
              <a:rPr b="1" sz="2000" i="0" lang="en-US" u="none">
                <a:solidFill>
                  <a:srgbClr val="FFFFFF"/>
                </a:solidFill>
              </a:rPr>
              <a:t>R</a:t>
            </a:r>
            <a:r>
              <a:rPr b="1" sz="2000" i="0" lang="en-US" u="none">
                <a:solidFill>
                  <a:srgbClr val="FFFFFF"/>
                </a:solidFill>
              </a:rPr>
              <a:t>A</a:t>
            </a:r>
            <a:r>
              <a:rPr b="1" sz="2000" i="0" lang="en-US" u="none">
                <a:solidFill>
                  <a:srgbClr val="FFFFFF"/>
                </a:solidFill>
              </a:rPr>
              <a:t>N</a:t>
            </a:r>
            <a:r>
              <a:rPr b="1" sz="2000" i="0" lang="en-US" u="none">
                <a:solidFill>
                  <a:srgbClr val="FFFFFF"/>
                </a:solidFill>
              </a:rPr>
              <a:t>J</a:t>
            </a:r>
            <a:r>
              <a:rPr b="1" sz="2000" i="0" lang="en-US" u="none">
                <a:solidFill>
                  <a:srgbClr val="FFFFFF"/>
                </a:solidFill>
              </a:rPr>
              <a:t>I</a:t>
            </a:r>
            <a:r>
              <a:rPr b="1" sz="2000" i="0" lang="en-US" u="none">
                <a:solidFill>
                  <a:srgbClr val="FFFFFF"/>
                </a:solidFill>
              </a:rPr>
              <a:t>T</a:t>
            </a:r>
            <a:r>
              <a:rPr b="1" sz="2000" i="0" lang="en-US" u="none">
                <a:solidFill>
                  <a:srgbClr val="FFFFFF"/>
                </a:solidFill>
              </a:rPr>
              <a:t>H</a:t>
            </a:r>
            <a:endParaRPr b="1" sz="2000" i="0" lang="en-GB" u="none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b="1" sz="2000" i="0" lang="en-US" u="none">
                <a:solidFill>
                  <a:srgbClr val="FFFFFF"/>
                </a:solidFill>
              </a:rPr>
              <a:t>Education</a:t>
            </a:r>
            <a:r>
              <a:rPr b="1" sz="2000" i="0" lang="en-GB" u="none">
                <a:solidFill>
                  <a:srgbClr val="FFFFFF"/>
                </a:solidFill>
              </a:rPr>
              <a:t> :</a:t>
            </a:r>
            <a:r>
              <a:rPr b="1" sz="2000" i="0" lang="en-US" u="none">
                <a:solidFill>
                  <a:srgbClr val="FFFFFF"/>
                </a:solidFill>
              </a:rPr>
              <a:t> </a:t>
            </a:r>
            <a:r>
              <a:rPr b="1" sz="2000" i="0" lang="en-GB" u="none">
                <a:solidFill>
                  <a:srgbClr val="FFFFFF"/>
                </a:solidFill>
              </a:rPr>
              <a:t>B.Sc</a:t>
            </a:r>
            <a:r>
              <a:rPr b="1" sz="2000" i="0" lang="en-US" u="none">
                <a:solidFill>
                  <a:srgbClr val="FFFFFF"/>
                </a:solidFill>
              </a:rPr>
              <a:t>.</a:t>
            </a:r>
            <a:r>
              <a:rPr b="1" sz="2000" i="0" lang="en-US" u="none">
                <a:solidFill>
                  <a:srgbClr val="FFFFFF"/>
                </a:solidFill>
              </a:rPr>
              <a:t>,</a:t>
            </a:r>
            <a:r>
              <a:rPr b="1" sz="2000" i="0" lang="en-US" u="none">
                <a:solidFill>
                  <a:srgbClr val="FFFFFF"/>
                </a:solidFill>
              </a:rPr>
              <a:t> </a:t>
            </a:r>
            <a:r>
              <a:rPr b="1" sz="2000" i="0" lang="en-GB" u="none">
                <a:solidFill>
                  <a:srgbClr val="FFFFFF"/>
                </a:solidFill>
              </a:rPr>
              <a:t>M.Sc</a:t>
            </a:r>
            <a:r>
              <a:rPr b="1" sz="2000" i="0" lang="en-US" u="none">
                <a:solidFill>
                  <a:srgbClr val="FFFFFF"/>
                </a:solidFill>
              </a:rPr>
              <a:t>.</a:t>
            </a:r>
            <a:r>
              <a:rPr b="1" sz="2000" i="0" lang="en-US" u="none">
                <a:solidFill>
                  <a:srgbClr val="FFFFFF"/>
                </a:solidFill>
              </a:rPr>
              <a:t> </a:t>
            </a:r>
            <a:r>
              <a:rPr b="1" sz="2000" i="0" lang="en-US" u="none">
                <a:solidFill>
                  <a:srgbClr val="FFFFFF"/>
                </a:solidFill>
              </a:rPr>
              <a:t>-</a:t>
            </a:r>
            <a:r>
              <a:rPr b="1" sz="2000" i="0" lang="en-US" u="none">
                <a:solidFill>
                  <a:srgbClr val="FFFFFF"/>
                </a:solidFill>
              </a:rPr>
              <a:t> </a:t>
            </a:r>
            <a:r>
              <a:rPr b="1" sz="2000" i="0" lang="en-US" u="none">
                <a:solidFill>
                  <a:srgbClr val="FFFFFF"/>
                </a:solidFill>
              </a:rPr>
              <a:t>D</a:t>
            </a:r>
            <a:r>
              <a:rPr b="1" sz="2000" i="0" lang="en-US" u="none">
                <a:solidFill>
                  <a:srgbClr val="FFFFFF"/>
                </a:solidFill>
              </a:rPr>
              <a:t>e</a:t>
            </a:r>
            <a:r>
              <a:rPr b="1" sz="2000" i="0" lang="en-US" u="none">
                <a:solidFill>
                  <a:srgbClr val="FFFFFF"/>
                </a:solidFill>
              </a:rPr>
              <a:t>p</a:t>
            </a:r>
            <a:r>
              <a:rPr b="1" sz="2000" i="0" lang="en-US" u="none">
                <a:solidFill>
                  <a:srgbClr val="FFFFFF"/>
                </a:solidFill>
              </a:rPr>
              <a:t>a</a:t>
            </a:r>
            <a:r>
              <a:rPr b="1" sz="2000" i="0" lang="en-US" u="none">
                <a:solidFill>
                  <a:srgbClr val="FFFFFF"/>
                </a:solidFill>
              </a:rPr>
              <a:t>rtment</a:t>
            </a:r>
            <a:r>
              <a:rPr b="1" sz="2000" i="0" lang="en-US" u="none">
                <a:solidFill>
                  <a:srgbClr val="FFFFFF"/>
                </a:solidFill>
              </a:rPr>
              <a:t> of</a:t>
            </a:r>
            <a:r>
              <a:rPr b="1" sz="2000" i="0" lang="en-US" u="none">
                <a:solidFill>
                  <a:srgbClr val="FFFFFF"/>
                </a:solidFill>
              </a:rPr>
              <a:t> Chemistry</a:t>
            </a:r>
            <a:endParaRPr b="1" sz="2000" i="0" lang="en-GB" u="none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b="1" sz="2000" i="0" lang="en-US" u="none">
                <a:solidFill>
                  <a:srgbClr val="FFFFFF"/>
                </a:solidFill>
              </a:rPr>
              <a:t>R</a:t>
            </a:r>
            <a:r>
              <a:rPr b="1" sz="2000" i="0" lang="en-US" u="none">
                <a:solidFill>
                  <a:srgbClr val="FFFFFF"/>
                </a:solidFill>
              </a:rPr>
              <a:t>e</a:t>
            </a:r>
            <a:r>
              <a:rPr b="1" sz="2000" i="0" lang="en-US" u="none">
                <a:solidFill>
                  <a:srgbClr val="FFFFFF"/>
                </a:solidFill>
              </a:rPr>
              <a:t>search</a:t>
            </a:r>
            <a:r>
              <a:rPr b="1" sz="2000" i="0" lang="en-US" u="none">
                <a:solidFill>
                  <a:srgbClr val="FFFFFF"/>
                </a:solidFill>
              </a:rPr>
              <a:t> </a:t>
            </a:r>
            <a:r>
              <a:rPr b="1" sz="2000" i="0" lang="en-US" u="none">
                <a:solidFill>
                  <a:srgbClr val="FFFFFF"/>
                </a:solidFill>
              </a:rPr>
              <a:t>-</a:t>
            </a:r>
            <a:r>
              <a:rPr b="1" sz="2000" i="0" lang="en-US" u="none">
                <a:solidFill>
                  <a:srgbClr val="FFFFFF"/>
                </a:solidFill>
              </a:rPr>
              <a:t> </a:t>
            </a:r>
            <a:r>
              <a:rPr b="1" sz="2000" i="0" lang="en-US" u="none">
                <a:solidFill>
                  <a:srgbClr val="FFFFFF"/>
                </a:solidFill>
              </a:rPr>
              <a:t>I</a:t>
            </a:r>
            <a:r>
              <a:rPr b="1" sz="2000" i="0" lang="en-US" u="none">
                <a:solidFill>
                  <a:srgbClr val="FFFFFF"/>
                </a:solidFill>
              </a:rPr>
              <a:t>n</a:t>
            </a:r>
            <a:r>
              <a:rPr b="1" sz="2000" i="0" lang="en-US" u="none">
                <a:solidFill>
                  <a:srgbClr val="FFFFFF"/>
                </a:solidFill>
              </a:rPr>
              <a:t>s</a:t>
            </a:r>
            <a:r>
              <a:rPr b="1" sz="2000" i="0" lang="en-US" u="none">
                <a:solidFill>
                  <a:srgbClr val="FFFFFF"/>
                </a:solidFill>
              </a:rPr>
              <a:t>t</a:t>
            </a:r>
            <a:r>
              <a:rPr b="1" sz="2000" i="0" lang="en-US" u="none">
                <a:solidFill>
                  <a:srgbClr val="FFFFFF"/>
                </a:solidFill>
              </a:rPr>
              <a:t>itute</a:t>
            </a:r>
            <a:r>
              <a:rPr b="1" sz="2000" i="0" lang="en-US" u="none">
                <a:solidFill>
                  <a:srgbClr val="FFFFFF"/>
                </a:solidFill>
              </a:rPr>
              <a:t> For</a:t>
            </a:r>
            <a:r>
              <a:rPr b="1" sz="2000" i="0" lang="en-US" u="none">
                <a:solidFill>
                  <a:srgbClr val="FFFFFF"/>
                </a:solidFill>
              </a:rPr>
              <a:t> </a:t>
            </a:r>
            <a:r>
              <a:rPr b="1" sz="2000" i="0" lang="en-US" u="none">
                <a:solidFill>
                  <a:srgbClr val="FFFFFF"/>
                </a:solidFill>
              </a:rPr>
              <a:t>E</a:t>
            </a:r>
            <a:r>
              <a:rPr b="1" sz="2000" i="0" lang="en-US" u="none">
                <a:solidFill>
                  <a:srgbClr val="FFFFFF"/>
                </a:solidFill>
              </a:rPr>
              <a:t>n</a:t>
            </a:r>
            <a:r>
              <a:rPr b="1" sz="2000" i="0" lang="en-US" u="none">
                <a:solidFill>
                  <a:srgbClr val="FFFFFF"/>
                </a:solidFill>
              </a:rPr>
              <a:t>v</a:t>
            </a:r>
            <a:r>
              <a:rPr b="1" sz="2000" i="0" lang="en-US" u="none">
                <a:solidFill>
                  <a:srgbClr val="FFFFFF"/>
                </a:solidFill>
              </a:rPr>
              <a:t>i</a:t>
            </a:r>
            <a:r>
              <a:rPr b="1" sz="2000" i="0" lang="en-US" u="none">
                <a:solidFill>
                  <a:srgbClr val="FFFFFF"/>
                </a:solidFill>
              </a:rPr>
              <a:t>ronmental</a:t>
            </a:r>
            <a:r>
              <a:rPr b="1" sz="2000" i="0" lang="en-US" u="none">
                <a:solidFill>
                  <a:srgbClr val="FFFFFF"/>
                </a:solidFill>
              </a:rPr>
              <a:t> </a:t>
            </a:r>
            <a:r>
              <a:rPr b="1" sz="2000" i="0" lang="en-US" u="none">
                <a:solidFill>
                  <a:srgbClr val="FFFFFF"/>
                </a:solidFill>
              </a:rPr>
              <a:t>N</a:t>
            </a:r>
            <a:r>
              <a:rPr b="1" sz="2000" i="0" lang="en-US" u="none">
                <a:solidFill>
                  <a:srgbClr val="FFFFFF"/>
                </a:solidFill>
              </a:rPr>
              <a:t>a</a:t>
            </a:r>
            <a:r>
              <a:rPr b="1" sz="2000" i="0" lang="en-US" u="none">
                <a:solidFill>
                  <a:srgbClr val="FFFFFF"/>
                </a:solidFill>
              </a:rPr>
              <a:t>n</a:t>
            </a:r>
            <a:r>
              <a:rPr b="1" sz="2000" i="0" lang="en-US" u="none">
                <a:solidFill>
                  <a:srgbClr val="FFFFFF"/>
                </a:solidFill>
              </a:rPr>
              <a:t>o</a:t>
            </a:r>
            <a:r>
              <a:rPr b="1" sz="2000" i="0" lang="en-US" u="none">
                <a:solidFill>
                  <a:srgbClr val="FFFFFF"/>
                </a:solidFill>
              </a:rPr>
              <a:t>t</a:t>
            </a:r>
            <a:r>
              <a:rPr b="1" sz="2000" i="0" lang="en-US" u="none">
                <a:solidFill>
                  <a:srgbClr val="FFFFFF"/>
                </a:solidFill>
              </a:rPr>
              <a:t>echnology</a:t>
            </a:r>
            <a:r>
              <a:rPr b="1" sz="2000" i="0" lang="en-US" u="none">
                <a:solidFill>
                  <a:srgbClr val="FFFFFF"/>
                </a:solidFill>
              </a:rPr>
              <a:t> </a:t>
            </a:r>
            <a:r>
              <a:rPr b="1" sz="2000" i="0" lang="en-US" u="none">
                <a:solidFill>
                  <a:srgbClr val="FFFFFF"/>
                </a:solidFill>
              </a:rPr>
              <a:t>(</a:t>
            </a:r>
            <a:r>
              <a:rPr b="1" sz="2000" i="0" lang="en-US" u="none">
                <a:solidFill>
                  <a:srgbClr val="FFFFFF"/>
                </a:solidFill>
              </a:rPr>
              <a:t>I</a:t>
            </a:r>
            <a:r>
              <a:rPr b="1" sz="2000" i="0" lang="en-US" u="none">
                <a:solidFill>
                  <a:srgbClr val="FFFFFF"/>
                </a:solidFill>
              </a:rPr>
              <a:t>E</a:t>
            </a:r>
            <a:r>
              <a:rPr b="1" sz="2000" i="0" lang="en-US" u="none">
                <a:solidFill>
                  <a:srgbClr val="FFFFFF"/>
                </a:solidFill>
              </a:rPr>
              <a:t>N</a:t>
            </a:r>
            <a:r>
              <a:rPr b="1" sz="2000" i="0" lang="en-US" u="none">
                <a:solidFill>
                  <a:srgbClr val="FFFFFF"/>
                </a:solidFill>
              </a:rPr>
              <a:t>T</a:t>
            </a:r>
            <a:r>
              <a:rPr b="1" sz="2000" i="0" lang="en-US" u="none">
                <a:solidFill>
                  <a:srgbClr val="FFFFFF"/>
                </a:solidFill>
              </a:rPr>
              <a:t>)</a:t>
            </a:r>
            <a:r>
              <a:rPr b="1" sz="2000" i="0" lang="en-US" u="none">
                <a:solidFill>
                  <a:srgbClr val="FFFFFF"/>
                </a:solidFill>
              </a:rPr>
              <a:t>,</a:t>
            </a:r>
            <a:endParaRPr b="1" sz="2000" i="0" lang="en-GB" u="none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b="1" sz="2000" i="0" lang="en-US" u="none">
                <a:solidFill>
                  <a:srgbClr val="FFFFFF"/>
                </a:solidFill>
              </a:rPr>
              <a:t>A</a:t>
            </a:r>
            <a:r>
              <a:rPr b="1" sz="2000" i="0" lang="en-US" u="none">
                <a:solidFill>
                  <a:srgbClr val="FFFFFF"/>
                </a:solidFill>
              </a:rPr>
              <a:t>W</a:t>
            </a:r>
            <a:r>
              <a:rPr b="1" sz="2000" i="0" lang="en-US" u="none">
                <a:solidFill>
                  <a:srgbClr val="FFFFFF"/>
                </a:solidFill>
              </a:rPr>
              <a:t>E</a:t>
            </a:r>
            <a:r>
              <a:rPr b="1" sz="2000" i="0" lang="en-US" u="none">
                <a:solidFill>
                  <a:srgbClr val="FFFFFF"/>
                </a:solidFill>
              </a:rPr>
              <a:t> </a:t>
            </a:r>
            <a:r>
              <a:rPr b="1" sz="2000" i="0" lang="en-US" u="none">
                <a:solidFill>
                  <a:srgbClr val="FFFFFF"/>
                </a:solidFill>
              </a:rPr>
              <a:t>C</a:t>
            </a:r>
            <a:r>
              <a:rPr b="1" sz="2000" i="0" lang="en-US" u="none">
                <a:solidFill>
                  <a:srgbClr val="FFFFFF"/>
                </a:solidFill>
              </a:rPr>
              <a:t>a</a:t>
            </a:r>
            <a:r>
              <a:rPr b="1" sz="2000" i="0" lang="en-US" u="none">
                <a:solidFill>
                  <a:srgbClr val="FFFFFF"/>
                </a:solidFill>
              </a:rPr>
              <a:t>r</a:t>
            </a:r>
            <a:r>
              <a:rPr b="1" sz="2000" i="0" lang="en-US" u="none">
                <a:solidFill>
                  <a:srgbClr val="FFFFFF"/>
                </a:solidFill>
              </a:rPr>
              <a:t>e</a:t>
            </a:r>
            <a:r>
              <a:rPr b="1" sz="2000" i="0" lang="en-US" u="none">
                <a:solidFill>
                  <a:srgbClr val="FFFFFF"/>
                </a:solidFill>
              </a:rPr>
              <a:t> </a:t>
            </a:r>
            <a:r>
              <a:rPr b="1" sz="2000" i="0" lang="en-US" u="none">
                <a:solidFill>
                  <a:srgbClr val="FFFFFF"/>
                </a:solidFill>
              </a:rPr>
              <a:t>I</a:t>
            </a:r>
            <a:r>
              <a:rPr b="1" sz="2000" i="0" lang="en-US" u="none">
                <a:solidFill>
                  <a:srgbClr val="FFFFFF"/>
                </a:solidFill>
              </a:rPr>
              <a:t>n</a:t>
            </a:r>
            <a:r>
              <a:rPr b="1" sz="2000" i="0" lang="en-US" u="none">
                <a:solidFill>
                  <a:srgbClr val="FFFFFF"/>
                </a:solidFill>
              </a:rPr>
              <a:t>d</a:t>
            </a:r>
            <a:r>
              <a:rPr b="1" sz="2000" i="0" lang="en-US" u="none">
                <a:solidFill>
                  <a:srgbClr val="FFFFFF"/>
                </a:solidFill>
              </a:rPr>
              <a:t>i</a:t>
            </a:r>
            <a:r>
              <a:rPr b="1" sz="2000" i="0" lang="en-US" u="none">
                <a:solidFill>
                  <a:srgbClr val="FFFFFF"/>
                </a:solidFill>
              </a:rPr>
              <a:t>a</a:t>
            </a:r>
            <a:r>
              <a:rPr b="1" sz="2000" i="0" lang="en-US" u="none">
                <a:solidFill>
                  <a:srgbClr val="FFFFFF"/>
                </a:solidFill>
              </a:rPr>
              <a:t> </a:t>
            </a:r>
            <a:r>
              <a:rPr b="1" sz="2000" i="0" lang="en-US" u="none">
                <a:solidFill>
                  <a:srgbClr val="FFFFFF"/>
                </a:solidFill>
              </a:rPr>
              <a:t>I</a:t>
            </a:r>
            <a:r>
              <a:rPr b="1" sz="2000" i="0" lang="en-US" u="none">
                <a:solidFill>
                  <a:srgbClr val="FFFFFF"/>
                </a:solidFill>
              </a:rPr>
              <a:t>n</a:t>
            </a:r>
            <a:r>
              <a:rPr b="1" sz="2000" i="0" lang="en-US" u="none">
                <a:solidFill>
                  <a:srgbClr val="FFFFFF"/>
                </a:solidFill>
              </a:rPr>
              <a:t>s</a:t>
            </a:r>
            <a:r>
              <a:rPr b="1" sz="2000" i="0" lang="en-US" u="none">
                <a:solidFill>
                  <a:srgbClr val="FFFFFF"/>
                </a:solidFill>
              </a:rPr>
              <a:t>titute</a:t>
            </a:r>
            <a:r>
              <a:rPr b="1" sz="2000" i="0" lang="en-US" u="none">
                <a:solidFill>
                  <a:srgbClr val="FFFFFF"/>
                </a:solidFill>
              </a:rPr>
              <a:t>,</a:t>
            </a:r>
            <a:r>
              <a:rPr b="1" sz="2000" i="0" lang="en-US" u="none">
                <a:solidFill>
                  <a:srgbClr val="FFFFFF"/>
                </a:solidFill>
              </a:rPr>
              <a:t> </a:t>
            </a:r>
            <a:r>
              <a:rPr b="1" sz="2000" i="0" lang="en-US" u="none">
                <a:solidFill>
                  <a:srgbClr val="FFFFFF"/>
                </a:solidFill>
              </a:rPr>
              <a:t>Zigma</a:t>
            </a:r>
            <a:r>
              <a:rPr b="1" sz="2000" i="0" lang="en-US" u="none">
                <a:solidFill>
                  <a:srgbClr val="FFFFFF"/>
                </a:solidFill>
              </a:rPr>
              <a:t> </a:t>
            </a:r>
            <a:r>
              <a:rPr b="1" sz="2000" i="0" lang="en-US" u="none">
                <a:solidFill>
                  <a:srgbClr val="FFFFFF"/>
                </a:solidFill>
              </a:rPr>
              <a:t>G</a:t>
            </a:r>
            <a:r>
              <a:rPr b="1" sz="2000" i="0" lang="en-US" u="none">
                <a:solidFill>
                  <a:srgbClr val="FFFFFF"/>
                </a:solidFill>
              </a:rPr>
              <a:t>l</a:t>
            </a:r>
            <a:r>
              <a:rPr b="1" sz="2000" i="0" lang="en-US" u="none">
                <a:solidFill>
                  <a:srgbClr val="FFFFFF"/>
                </a:solidFill>
              </a:rPr>
              <a:t>o</a:t>
            </a:r>
            <a:r>
              <a:rPr b="1" sz="2000" i="0" lang="en-US" u="none">
                <a:solidFill>
                  <a:srgbClr val="FFFFFF"/>
                </a:solidFill>
              </a:rPr>
              <a:t>b</a:t>
            </a:r>
            <a:r>
              <a:rPr b="1" sz="2000" i="0" lang="en-US" u="none">
                <a:solidFill>
                  <a:srgbClr val="FFFFFF"/>
                </a:solidFill>
              </a:rPr>
              <a:t>al</a:t>
            </a:r>
            <a:r>
              <a:rPr b="1" sz="2000" i="0" lang="en-US" u="none">
                <a:solidFill>
                  <a:srgbClr val="FFFFFF"/>
                </a:solidFill>
              </a:rPr>
              <a:t> </a:t>
            </a:r>
            <a:r>
              <a:rPr b="1" sz="2000" i="0" lang="en-US" u="none">
                <a:solidFill>
                  <a:srgbClr val="FFFFFF"/>
                </a:solidFill>
              </a:rPr>
              <a:t>E</a:t>
            </a:r>
            <a:r>
              <a:rPr b="1" sz="2000" i="0" lang="en-US" u="none">
                <a:solidFill>
                  <a:srgbClr val="FFFFFF"/>
                </a:solidFill>
              </a:rPr>
              <a:t>n</a:t>
            </a:r>
            <a:r>
              <a:rPr b="1" sz="2000" i="0" lang="en-US" u="none">
                <a:solidFill>
                  <a:srgbClr val="FFFFFF"/>
                </a:solidFill>
              </a:rPr>
              <a:t>v</a:t>
            </a:r>
            <a:r>
              <a:rPr b="1" sz="2000" i="0" lang="en-US" u="none">
                <a:solidFill>
                  <a:srgbClr val="FFFFFF"/>
                </a:solidFill>
              </a:rPr>
              <a:t>i</a:t>
            </a:r>
            <a:r>
              <a:rPr b="1" sz="2000" i="0" lang="en-US" u="none">
                <a:solidFill>
                  <a:srgbClr val="FFFFFF"/>
                </a:solidFill>
              </a:rPr>
              <a:t>ron</a:t>
            </a:r>
            <a:r>
              <a:rPr b="1" sz="2000" i="0" lang="en-US" u="none">
                <a:solidFill>
                  <a:srgbClr val="FFFFFF"/>
                </a:solidFill>
              </a:rPr>
              <a:t> </a:t>
            </a:r>
            <a:r>
              <a:rPr b="1" sz="2000" i="0" lang="en-US" u="none">
                <a:solidFill>
                  <a:srgbClr val="FFFFFF"/>
                </a:solidFill>
              </a:rPr>
              <a:t>S</a:t>
            </a:r>
            <a:r>
              <a:rPr b="1" sz="2000" i="0" lang="en-US" u="none">
                <a:solidFill>
                  <a:srgbClr val="FFFFFF"/>
                </a:solidFill>
              </a:rPr>
              <a:t>o</a:t>
            </a:r>
            <a:r>
              <a:rPr b="1" sz="2000" i="0" lang="en-US" u="none">
                <a:solidFill>
                  <a:srgbClr val="FFFFFF"/>
                </a:solidFill>
              </a:rPr>
              <a:t>l</a:t>
            </a:r>
            <a:r>
              <a:rPr b="1" sz="2000" i="0" lang="en-US" u="none">
                <a:solidFill>
                  <a:srgbClr val="FFFFFF"/>
                </a:solidFill>
              </a:rPr>
              <a:t>u</a:t>
            </a:r>
            <a:r>
              <a:rPr b="1" sz="2000" i="0" lang="en-US" u="none">
                <a:solidFill>
                  <a:srgbClr val="FFFFFF"/>
                </a:solidFill>
              </a:rPr>
              <a:t>t</a:t>
            </a:r>
            <a:r>
              <a:rPr b="1" sz="2000" i="0" lang="en-US" u="none">
                <a:solidFill>
                  <a:srgbClr val="FFFFFF"/>
                </a:solidFill>
              </a:rPr>
              <a:t>ions</a:t>
            </a:r>
            <a:r>
              <a:rPr b="1" sz="2000" i="0" lang="en-US" u="none">
                <a:solidFill>
                  <a:srgbClr val="FFFFFF"/>
                </a:solidFill>
              </a:rPr>
              <a:t> </a:t>
            </a:r>
            <a:r>
              <a:rPr b="1" sz="2000" i="0" lang="en-US" u="none">
                <a:solidFill>
                  <a:srgbClr val="FFFFFF"/>
                </a:solidFill>
              </a:rPr>
              <a:t>P</a:t>
            </a:r>
            <a:r>
              <a:rPr b="1" sz="2000" i="0" lang="en-US" u="none">
                <a:solidFill>
                  <a:srgbClr val="FFFFFF"/>
                </a:solidFill>
              </a:rPr>
              <a:t>v</a:t>
            </a:r>
            <a:r>
              <a:rPr b="1" sz="2000" i="0" lang="en-US" u="none">
                <a:solidFill>
                  <a:srgbClr val="FFFFFF"/>
                </a:solidFill>
              </a:rPr>
              <a:t>t</a:t>
            </a:r>
            <a:r>
              <a:rPr b="1" sz="2000" i="0" lang="en-US" u="none">
                <a:solidFill>
                  <a:srgbClr val="FFFFFF"/>
                </a:solidFill>
              </a:rPr>
              <a:t> </a:t>
            </a:r>
            <a:r>
              <a:rPr b="1" sz="2000" i="0" lang="en-US" u="none">
                <a:solidFill>
                  <a:srgbClr val="FFFFFF"/>
                </a:solidFill>
              </a:rPr>
              <a:t>Ltd</a:t>
            </a:r>
            <a:endParaRPr b="1" sz="2000" i="0" lang="en-GB" u="none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b="1" sz="2000" i="0" lang="en-US" u="none">
                <a:solidFill>
                  <a:srgbClr val="FFFFFF"/>
                </a:solidFill>
              </a:rPr>
              <a:t>J</a:t>
            </a:r>
            <a:r>
              <a:rPr b="1" sz="2000" i="0" lang="en-US" u="none">
                <a:solidFill>
                  <a:srgbClr val="FFFFFF"/>
                </a:solidFill>
              </a:rPr>
              <a:t>o</a:t>
            </a:r>
            <a:r>
              <a:rPr b="1" sz="2000" i="0" lang="en-US" u="none">
                <a:solidFill>
                  <a:srgbClr val="FFFFFF"/>
                </a:solidFill>
              </a:rPr>
              <a:t>u</a:t>
            </a:r>
            <a:r>
              <a:rPr b="1" sz="2000" i="0" lang="en-US" u="none">
                <a:solidFill>
                  <a:srgbClr val="FFFFFF"/>
                </a:solidFill>
              </a:rPr>
              <a:t>r</a:t>
            </a:r>
            <a:r>
              <a:rPr b="1" sz="2000" i="0" lang="en-US" u="none">
                <a:solidFill>
                  <a:srgbClr val="FFFFFF"/>
                </a:solidFill>
              </a:rPr>
              <a:t>nal</a:t>
            </a:r>
            <a:r>
              <a:rPr b="1" sz="2000" i="0" lang="en-US" u="none">
                <a:solidFill>
                  <a:srgbClr val="FFFFFF"/>
                </a:solidFill>
              </a:rPr>
              <a:t> </a:t>
            </a:r>
            <a:r>
              <a:rPr b="1" sz="2000" i="0" lang="en-US" u="none">
                <a:solidFill>
                  <a:srgbClr val="FFFFFF"/>
                </a:solidFill>
              </a:rPr>
              <a:t>M</a:t>
            </a:r>
            <a:r>
              <a:rPr b="1" sz="2000" i="0" lang="en-US" u="none">
                <a:solidFill>
                  <a:srgbClr val="FFFFFF"/>
                </a:solidFill>
              </a:rPr>
              <a:t>e</a:t>
            </a:r>
            <a:r>
              <a:rPr b="1" sz="2000" i="0" lang="en-US" u="none">
                <a:solidFill>
                  <a:srgbClr val="FFFFFF"/>
                </a:solidFill>
              </a:rPr>
              <a:t>m</a:t>
            </a:r>
            <a:r>
              <a:rPr b="1" sz="2000" i="0" lang="en-US" u="none">
                <a:solidFill>
                  <a:srgbClr val="FFFFFF"/>
                </a:solidFill>
              </a:rPr>
              <a:t>b</a:t>
            </a:r>
            <a:r>
              <a:rPr b="1" sz="2000" i="0" lang="en-US" u="none">
                <a:solidFill>
                  <a:srgbClr val="FFFFFF"/>
                </a:solidFill>
              </a:rPr>
              <a:t>e</a:t>
            </a:r>
            <a:r>
              <a:rPr b="1" sz="2000" i="0" lang="en-US" u="none">
                <a:solidFill>
                  <a:srgbClr val="FFFFFF"/>
                </a:solidFill>
              </a:rPr>
              <a:t>r</a:t>
            </a:r>
            <a:r>
              <a:rPr b="1" sz="2000" i="0" lang="en-US" u="none">
                <a:solidFill>
                  <a:srgbClr val="FFFFFF"/>
                </a:solidFill>
              </a:rPr>
              <a:t>s</a:t>
            </a:r>
            <a:r>
              <a:rPr b="1" sz="2000" i="0" lang="en-US" u="none">
                <a:solidFill>
                  <a:srgbClr val="FFFFFF"/>
                </a:solidFill>
              </a:rPr>
              <a:t>hip</a:t>
            </a:r>
            <a:r>
              <a:rPr b="1" sz="2000" i="0" lang="en-US" u="none">
                <a:solidFill>
                  <a:srgbClr val="FFFFFF"/>
                </a:solidFill>
              </a:rPr>
              <a:t> </a:t>
            </a:r>
            <a:r>
              <a:rPr b="1" sz="2000" i="0" lang="en-US" u="none">
                <a:solidFill>
                  <a:srgbClr val="FFFFFF"/>
                </a:solidFill>
              </a:rPr>
              <a:t>-</a:t>
            </a:r>
            <a:r>
              <a:rPr b="1" sz="2000" i="0" lang="en-US" u="none">
                <a:solidFill>
                  <a:srgbClr val="FFFFFF"/>
                </a:solidFill>
              </a:rPr>
              <a:t> </a:t>
            </a:r>
            <a:r>
              <a:rPr b="1" sz="2000" i="0" lang="en-US" u="none">
                <a:solidFill>
                  <a:srgbClr val="FFFFFF"/>
                </a:solidFill>
              </a:rPr>
              <a:t>J</a:t>
            </a:r>
            <a:r>
              <a:rPr b="1" sz="2000" i="0" lang="en-US" u="none">
                <a:solidFill>
                  <a:srgbClr val="FFFFFF"/>
                </a:solidFill>
              </a:rPr>
              <a:t>o</a:t>
            </a:r>
            <a:r>
              <a:rPr b="1" sz="2000" i="0" lang="en-US" u="none">
                <a:solidFill>
                  <a:srgbClr val="FFFFFF"/>
                </a:solidFill>
              </a:rPr>
              <a:t>u</a:t>
            </a:r>
            <a:r>
              <a:rPr b="1" sz="2000" i="0" lang="en-US" u="none">
                <a:solidFill>
                  <a:srgbClr val="FFFFFF"/>
                </a:solidFill>
              </a:rPr>
              <a:t>rnal</a:t>
            </a:r>
            <a:r>
              <a:rPr b="1" sz="2000" i="0" lang="en-US" u="none">
                <a:solidFill>
                  <a:srgbClr val="FFFFFF"/>
                </a:solidFill>
              </a:rPr>
              <a:t> of</a:t>
            </a:r>
            <a:r>
              <a:rPr b="1" sz="2000" i="0" lang="en-US" u="none">
                <a:solidFill>
                  <a:srgbClr val="FFFFFF"/>
                </a:solidFill>
              </a:rPr>
              <a:t> </a:t>
            </a:r>
            <a:r>
              <a:rPr b="1" sz="2000" i="0" lang="en-US" u="none">
                <a:solidFill>
                  <a:srgbClr val="FFFFFF"/>
                </a:solidFill>
              </a:rPr>
              <a:t>A</a:t>
            </a:r>
            <a:r>
              <a:rPr b="1" sz="2000" i="0" lang="en-US" u="none">
                <a:solidFill>
                  <a:srgbClr val="FFFFFF"/>
                </a:solidFill>
              </a:rPr>
              <a:t>m</a:t>
            </a:r>
            <a:r>
              <a:rPr b="1" sz="2000" i="0" lang="en-US" u="none">
                <a:solidFill>
                  <a:srgbClr val="FFFFFF"/>
                </a:solidFill>
              </a:rPr>
              <a:t>e</a:t>
            </a:r>
            <a:r>
              <a:rPr b="1" sz="2000" i="0" lang="en-US" u="none">
                <a:solidFill>
                  <a:srgbClr val="FFFFFF"/>
                </a:solidFill>
              </a:rPr>
              <a:t>r</a:t>
            </a:r>
            <a:r>
              <a:rPr b="1" sz="2000" i="0" lang="en-US" u="none">
                <a:solidFill>
                  <a:srgbClr val="FFFFFF"/>
                </a:solidFill>
              </a:rPr>
              <a:t>ican</a:t>
            </a:r>
            <a:r>
              <a:rPr b="1" sz="2000" i="0" lang="en-US" u="none">
                <a:solidFill>
                  <a:srgbClr val="FFFFFF"/>
                </a:solidFill>
              </a:rPr>
              <a:t> </a:t>
            </a:r>
            <a:r>
              <a:rPr b="1" sz="2000" i="0" lang="en-US" u="none">
                <a:solidFill>
                  <a:srgbClr val="FFFFFF"/>
                </a:solidFill>
              </a:rPr>
              <a:t>C</a:t>
            </a:r>
            <a:r>
              <a:rPr b="1" sz="2000" i="0" lang="en-US" u="none">
                <a:solidFill>
                  <a:srgbClr val="FFFFFF"/>
                </a:solidFill>
              </a:rPr>
              <a:t>h</a:t>
            </a:r>
            <a:r>
              <a:rPr b="1" sz="2000" i="0" lang="en-US" u="none">
                <a:solidFill>
                  <a:srgbClr val="FFFFFF"/>
                </a:solidFill>
              </a:rPr>
              <a:t>emical</a:t>
            </a:r>
            <a:r>
              <a:rPr b="1" sz="2000" i="0" lang="en-US" u="none">
                <a:solidFill>
                  <a:srgbClr val="FFFFFF"/>
                </a:solidFill>
              </a:rPr>
              <a:t> Society</a:t>
            </a:r>
            <a:r>
              <a:rPr b="1" sz="2000" i="0" lang="en-US" u="none">
                <a:solidFill>
                  <a:srgbClr val="FFFFFF"/>
                </a:solidFill>
              </a:rPr>
              <a:t> </a:t>
            </a:r>
            <a:r>
              <a:rPr b="1" sz="2000" i="0" lang="en-US" u="none">
                <a:solidFill>
                  <a:srgbClr val="FFFFFF"/>
                </a:solidFill>
              </a:rPr>
              <a:t>(</a:t>
            </a:r>
            <a:r>
              <a:rPr b="1" sz="2000" i="0" lang="en-US" u="none">
                <a:solidFill>
                  <a:srgbClr val="FFFFFF"/>
                </a:solidFill>
              </a:rPr>
              <a:t>A</a:t>
            </a:r>
            <a:r>
              <a:rPr b="1" sz="2000" i="0" lang="en-US" u="none">
                <a:solidFill>
                  <a:srgbClr val="FFFFFF"/>
                </a:solidFill>
              </a:rPr>
              <a:t>C</a:t>
            </a:r>
            <a:r>
              <a:rPr b="1" sz="2000" i="0" lang="en-US" u="none">
                <a:solidFill>
                  <a:srgbClr val="FFFFFF"/>
                </a:solidFill>
              </a:rPr>
              <a:t>S</a:t>
            </a:r>
            <a:r>
              <a:rPr b="1" sz="2000" i="0" lang="en-US" u="none">
                <a:solidFill>
                  <a:srgbClr val="FFFFFF"/>
                </a:solidFill>
              </a:rPr>
              <a:t>)</a:t>
            </a:r>
            <a:r>
              <a:rPr b="1" sz="2000" i="0" lang="en-US" u="none">
                <a:solidFill>
                  <a:srgbClr val="FFFFFF"/>
                </a:solidFill>
              </a:rPr>
              <a:t>,</a:t>
            </a:r>
            <a:endParaRPr b="1" sz="2000" i="0" lang="en-GB" u="none">
              <a:solidFill>
                <a:srgbClr val="FFFFFF"/>
              </a:solidFill>
            </a:endParaRPr>
          </a:p>
          <a:p>
            <a:pPr>
              <a:lnSpc>
                <a:spcPct val="150000"/>
              </a:lnSpc>
            </a:pPr>
            <a:r>
              <a:rPr b="1" sz="2000" i="0" lang="en-US" u="none">
                <a:solidFill>
                  <a:srgbClr val="FFFFFF"/>
                </a:solidFill>
              </a:rPr>
              <a:t>J</a:t>
            </a:r>
            <a:r>
              <a:rPr b="1" sz="2000" i="0" lang="en-US" u="none">
                <a:solidFill>
                  <a:srgbClr val="FFFFFF"/>
                </a:solidFill>
              </a:rPr>
              <a:t>o</a:t>
            </a:r>
            <a:r>
              <a:rPr b="1" sz="2000" i="0" lang="en-US" u="none">
                <a:solidFill>
                  <a:srgbClr val="FFFFFF"/>
                </a:solidFill>
              </a:rPr>
              <a:t>u</a:t>
            </a:r>
            <a:r>
              <a:rPr b="1" sz="2000" i="0" lang="en-US" u="none">
                <a:solidFill>
                  <a:srgbClr val="FFFFFF"/>
                </a:solidFill>
              </a:rPr>
              <a:t>rnal</a:t>
            </a:r>
            <a:r>
              <a:rPr b="1" sz="2000" i="0" lang="en-US" u="none">
                <a:solidFill>
                  <a:srgbClr val="FFFFFF"/>
                </a:solidFill>
              </a:rPr>
              <a:t> of</a:t>
            </a:r>
            <a:r>
              <a:rPr b="1" sz="2000" i="0" lang="en-US" u="none">
                <a:solidFill>
                  <a:srgbClr val="FFFFFF"/>
                </a:solidFill>
              </a:rPr>
              <a:t> </a:t>
            </a:r>
            <a:r>
              <a:rPr b="1" sz="2000" i="0" lang="en-US" u="none">
                <a:solidFill>
                  <a:srgbClr val="FFFFFF"/>
                </a:solidFill>
              </a:rPr>
              <a:t>E</a:t>
            </a:r>
            <a:r>
              <a:rPr b="1" sz="2000" i="0" lang="en-US" u="none">
                <a:solidFill>
                  <a:srgbClr val="FFFFFF"/>
                </a:solidFill>
              </a:rPr>
              <a:t>nvironmental</a:t>
            </a:r>
            <a:r>
              <a:rPr b="1" sz="2000" i="0" lang="en-US" u="none">
                <a:solidFill>
                  <a:srgbClr val="FFFFFF"/>
                </a:solidFill>
              </a:rPr>
              <a:t> Nanotechnology</a:t>
            </a:r>
            <a:r>
              <a:rPr b="1" sz="2000" i="0" lang="en-US" u="none">
                <a:solidFill>
                  <a:srgbClr val="FFFFFF"/>
                </a:solidFill>
              </a:rPr>
              <a:t> </a:t>
            </a:r>
            <a:r>
              <a:rPr b="1" sz="2000" i="0" lang="en-US" u="none">
                <a:solidFill>
                  <a:srgbClr val="FFFFFF"/>
                </a:solidFill>
              </a:rPr>
              <a:t>(</a:t>
            </a:r>
            <a:r>
              <a:rPr b="1" sz="2000" i="0" lang="en-US" u="none">
                <a:solidFill>
                  <a:srgbClr val="FFFFFF"/>
                </a:solidFill>
              </a:rPr>
              <a:t>J</a:t>
            </a:r>
            <a:r>
              <a:rPr b="1" sz="2000" i="0" lang="en-US" u="none">
                <a:solidFill>
                  <a:srgbClr val="FFFFFF"/>
                </a:solidFill>
              </a:rPr>
              <a:t>E</a:t>
            </a:r>
            <a:r>
              <a:rPr b="1" sz="2000" i="0" lang="en-US" u="none">
                <a:solidFill>
                  <a:srgbClr val="FFFFFF"/>
                </a:solidFill>
              </a:rPr>
              <a:t>N</a:t>
            </a:r>
            <a:r>
              <a:rPr b="1" sz="2000" i="0" lang="en-US" u="none">
                <a:solidFill>
                  <a:srgbClr val="FFFFFF"/>
                </a:solidFill>
              </a:rPr>
              <a:t>T</a:t>
            </a:r>
            <a:r>
              <a:rPr b="1" sz="2000" i="0" lang="en-US" u="none">
                <a:solidFill>
                  <a:srgbClr val="FFFFFF"/>
                </a:solidFill>
              </a:rPr>
              <a:t>)</a:t>
            </a:r>
            <a:r>
              <a:rPr b="1" sz="2000" i="0" lang="en-US" u="none">
                <a:solidFill>
                  <a:srgbClr val="FFFFFF"/>
                </a:solidFill>
              </a:rPr>
              <a:t> </a:t>
            </a:r>
            <a:endParaRPr b="1" sz="2000" i="0" lang="en-GB" u="none">
              <a:solidFill>
                <a:srgbClr val="FFFFFF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4" name=""/>
          <p:cNvSpPr txBox="1"/>
          <p:nvPr/>
        </p:nvSpPr>
        <p:spPr>
          <a:xfrm>
            <a:off x="1366005" y="1658955"/>
            <a:ext cx="7118644" cy="1158240"/>
          </a:xfrm>
          <a:prstGeom prst="rect"/>
        </p:spPr>
        <p:txBody>
          <a:bodyPr rtlCol="0" wrap="square">
            <a:spAutoFit/>
          </a:bodyPr>
          <a:p>
            <a:pPr algn="ctr">
              <a:lnSpc>
                <a:spcPct val="150000"/>
              </a:lnSpc>
            </a:pPr>
            <a:r>
              <a:rPr b="1" sz="2400" lang="en-US">
                <a:solidFill>
                  <a:srgbClr val="FFFFFF"/>
                </a:solidFill>
              </a:rPr>
              <a:t>L</a:t>
            </a:r>
            <a:r>
              <a:rPr b="1" sz="2400" lang="en-US">
                <a:solidFill>
                  <a:srgbClr val="FFFFFF"/>
                </a:solidFill>
              </a:rPr>
              <a:t>E</a:t>
            </a:r>
            <a:r>
              <a:rPr b="1" sz="2400" lang="en-US">
                <a:solidFill>
                  <a:srgbClr val="FFFFFF"/>
                </a:solidFill>
              </a:rPr>
              <a:t>T</a:t>
            </a:r>
            <a:r>
              <a:rPr b="1" sz="2400" lang="en-US">
                <a:solidFill>
                  <a:srgbClr val="FFFFFF"/>
                </a:solidFill>
              </a:rPr>
              <a:t>'S</a:t>
            </a:r>
            <a:r>
              <a:rPr b="1" sz="2400" lang="en-US">
                <a:solidFill>
                  <a:srgbClr val="FFFFFF"/>
                </a:solidFill>
              </a:rPr>
              <a:t> </a:t>
            </a:r>
            <a:r>
              <a:rPr b="1" sz="2400" lang="en-US">
                <a:solidFill>
                  <a:srgbClr val="FFFFFF"/>
                </a:solidFill>
              </a:rPr>
              <a:t>S</a:t>
            </a:r>
            <a:r>
              <a:rPr b="1" sz="2400" lang="en-US">
                <a:solidFill>
                  <a:srgbClr val="FFFFFF"/>
                </a:solidFill>
              </a:rPr>
              <a:t>E</a:t>
            </a:r>
            <a:r>
              <a:rPr b="1" sz="2400" lang="en-US">
                <a:solidFill>
                  <a:srgbClr val="FFFFFF"/>
                </a:solidFill>
              </a:rPr>
              <a:t>E</a:t>
            </a:r>
            <a:r>
              <a:rPr b="1" sz="2400" lang="en-US">
                <a:solidFill>
                  <a:srgbClr val="FFFFFF"/>
                </a:solidFill>
              </a:rPr>
              <a:t> </a:t>
            </a:r>
            <a:r>
              <a:rPr b="1" sz="2400" lang="en-US">
                <a:solidFill>
                  <a:srgbClr val="FFFFFF"/>
                </a:solidFill>
              </a:rPr>
              <a:t>C</a:t>
            </a:r>
            <a:r>
              <a:rPr b="1" sz="2400" lang="en-US">
                <a:solidFill>
                  <a:srgbClr val="FFFFFF"/>
                </a:solidFill>
              </a:rPr>
              <a:t>L</a:t>
            </a:r>
            <a:r>
              <a:rPr b="1" sz="2400" lang="en-US">
                <a:solidFill>
                  <a:srgbClr val="FFFFFF"/>
                </a:solidFill>
              </a:rPr>
              <a:t>A</a:t>
            </a:r>
            <a:r>
              <a:rPr b="1" sz="2400" lang="en-US">
                <a:solidFill>
                  <a:srgbClr val="FFFFFF"/>
                </a:solidFill>
              </a:rPr>
              <a:t>S</a:t>
            </a:r>
            <a:r>
              <a:rPr b="1" sz="2400" lang="en-US">
                <a:solidFill>
                  <a:srgbClr val="FFFFFF"/>
                </a:solidFill>
              </a:rPr>
              <a:t>S</a:t>
            </a:r>
            <a:r>
              <a:rPr b="1" sz="2400" lang="en-US">
                <a:solidFill>
                  <a:srgbClr val="FFFFFF"/>
                </a:solidFill>
              </a:rPr>
              <a:t>IFICATION</a:t>
            </a:r>
            <a:r>
              <a:rPr b="1" sz="2400" lang="en-US">
                <a:solidFill>
                  <a:srgbClr val="FFFFFF"/>
                </a:solidFill>
              </a:rPr>
              <a:t> OF</a:t>
            </a:r>
            <a:r>
              <a:rPr b="1" sz="2400" lang="en-US">
                <a:solidFill>
                  <a:srgbClr val="FFFFFF"/>
                </a:solidFill>
              </a:rPr>
              <a:t> </a:t>
            </a:r>
            <a:r>
              <a:rPr b="1" sz="2400" lang="en-US">
                <a:solidFill>
                  <a:srgbClr val="FFFFFF"/>
                </a:solidFill>
              </a:rPr>
              <a:t>S</a:t>
            </a:r>
            <a:r>
              <a:rPr b="1" sz="2400" lang="en-US">
                <a:solidFill>
                  <a:srgbClr val="FFFFFF"/>
                </a:solidFill>
              </a:rPr>
              <a:t>P</a:t>
            </a:r>
            <a:r>
              <a:rPr b="1" sz="2400" lang="en-US">
                <a:solidFill>
                  <a:srgbClr val="FFFFFF"/>
                </a:solidFill>
              </a:rPr>
              <a:t>E</a:t>
            </a:r>
            <a:r>
              <a:rPr b="1" sz="2400" lang="en-US">
                <a:solidFill>
                  <a:srgbClr val="FFFFFF"/>
                </a:solidFill>
              </a:rPr>
              <a:t>C</a:t>
            </a:r>
            <a:r>
              <a:rPr b="1" sz="2400" lang="en-US">
                <a:solidFill>
                  <a:srgbClr val="FFFFFF"/>
                </a:solidFill>
              </a:rPr>
              <a:t>TROSCOPY</a:t>
            </a:r>
            <a:r>
              <a:rPr b="1" sz="2400" lang="en-US">
                <a:solidFill>
                  <a:srgbClr val="FFFFFF"/>
                </a:solidFill>
              </a:rPr>
              <a:t> </a:t>
            </a:r>
            <a:r>
              <a:rPr b="1" sz="2400" lang="en-US">
                <a:solidFill>
                  <a:srgbClr val="FFFFFF"/>
                </a:solidFill>
              </a:rPr>
              <a:t>I</a:t>
            </a:r>
            <a:r>
              <a:rPr b="1" sz="2400" lang="en-US">
                <a:solidFill>
                  <a:srgbClr val="FFFFFF"/>
                </a:solidFill>
              </a:rPr>
              <a:t>N</a:t>
            </a:r>
            <a:r>
              <a:rPr b="1" sz="2400" lang="en-US">
                <a:solidFill>
                  <a:srgbClr val="FFFFFF"/>
                </a:solidFill>
              </a:rPr>
              <a:t> </a:t>
            </a:r>
            <a:r>
              <a:rPr b="1" sz="2400" lang="en-US">
                <a:solidFill>
                  <a:srgbClr val="FFFFFF"/>
                </a:solidFill>
              </a:rPr>
              <a:t>T</a:t>
            </a:r>
            <a:r>
              <a:rPr b="1" sz="2400" lang="en-US">
                <a:solidFill>
                  <a:srgbClr val="FFFFFF"/>
                </a:solidFill>
              </a:rPr>
              <a:t>H</a:t>
            </a:r>
            <a:r>
              <a:rPr b="1" sz="2400" lang="en-US">
                <a:solidFill>
                  <a:srgbClr val="FFFFFF"/>
                </a:solidFill>
              </a:rPr>
              <a:t>E</a:t>
            </a:r>
            <a:r>
              <a:rPr b="1" sz="2400" lang="en-US">
                <a:solidFill>
                  <a:srgbClr val="FFFFFF"/>
                </a:solidFill>
              </a:rPr>
              <a:t> </a:t>
            </a:r>
            <a:r>
              <a:rPr b="1" sz="2400" lang="en-US">
                <a:solidFill>
                  <a:srgbClr val="FFFFFF"/>
                </a:solidFill>
              </a:rPr>
              <a:t>N</a:t>
            </a:r>
            <a:r>
              <a:rPr b="1" sz="2400" lang="en-US">
                <a:solidFill>
                  <a:srgbClr val="FFFFFF"/>
                </a:solidFill>
              </a:rPr>
              <a:t>E</a:t>
            </a:r>
            <a:r>
              <a:rPr b="1" sz="2400" lang="en-US">
                <a:solidFill>
                  <a:srgbClr val="FFFFFF"/>
                </a:solidFill>
              </a:rPr>
              <a:t>X</a:t>
            </a:r>
            <a:r>
              <a:rPr b="1" sz="2400" lang="en-US">
                <a:solidFill>
                  <a:srgbClr val="FFFFFF"/>
                </a:solidFill>
              </a:rPr>
              <a:t>T</a:t>
            </a:r>
            <a:r>
              <a:rPr b="1" sz="2400" lang="en-US">
                <a:solidFill>
                  <a:srgbClr val="FFFFFF"/>
                </a:solidFill>
              </a:rPr>
              <a:t> </a:t>
            </a:r>
            <a:r>
              <a:rPr b="1" sz="2400" lang="en-US">
                <a:solidFill>
                  <a:srgbClr val="FFFFFF"/>
                </a:solidFill>
              </a:rPr>
              <a:t>P</a:t>
            </a:r>
            <a:r>
              <a:rPr b="1" sz="2400" lang="en-US">
                <a:solidFill>
                  <a:srgbClr val="FFFFFF"/>
                </a:solidFill>
              </a:rPr>
              <a:t>R</a:t>
            </a:r>
            <a:r>
              <a:rPr b="1" sz="2400" lang="en-US">
                <a:solidFill>
                  <a:srgbClr val="FFFFFF"/>
                </a:solidFill>
              </a:rPr>
              <a:t>E</a:t>
            </a:r>
            <a:r>
              <a:rPr b="1" sz="2400" lang="en-US">
                <a:solidFill>
                  <a:srgbClr val="FFFFFF"/>
                </a:solidFill>
              </a:rPr>
              <a:t>S</a:t>
            </a:r>
            <a:r>
              <a:rPr b="1" sz="2400" lang="en-US">
                <a:solidFill>
                  <a:srgbClr val="FFFFFF"/>
                </a:solidFill>
              </a:rPr>
              <a:t>E</a:t>
            </a:r>
            <a:r>
              <a:rPr b="1" sz="2400" lang="en-US">
                <a:solidFill>
                  <a:srgbClr val="FFFFFF"/>
                </a:solidFill>
              </a:rPr>
              <a:t>NTATION</a:t>
            </a:r>
            <a:endParaRPr b="1" sz="2400" lang="en-GB">
              <a:solidFill>
                <a:srgbClr val="FFFFFF"/>
              </a:solidFill>
            </a:endParaRPr>
          </a:p>
        </p:txBody>
      </p:sp>
      <p:sp>
        <p:nvSpPr>
          <p:cNvPr id="1048675" name=""/>
          <p:cNvSpPr txBox="1"/>
          <p:nvPr/>
        </p:nvSpPr>
        <p:spPr>
          <a:xfrm>
            <a:off x="2572000" y="3091152"/>
            <a:ext cx="4000000" cy="510540"/>
          </a:xfrm>
          <a:prstGeom prst="rect"/>
        </p:spPr>
        <p:txBody>
          <a:bodyPr rtlCol="0" wrap="square">
            <a:spAutoFit/>
          </a:bodyPr>
          <a:p>
            <a:pPr algn="ctr"/>
            <a:r>
              <a:rPr b="1" sz="2800" lang="en-US">
                <a:solidFill>
                  <a:srgbClr val="FFFFFF"/>
                </a:solidFill>
              </a:rPr>
              <a:t>T</a:t>
            </a:r>
            <a:r>
              <a:rPr b="1" sz="2800" lang="en-US">
                <a:solidFill>
                  <a:srgbClr val="FFFFFF"/>
                </a:solidFill>
              </a:rPr>
              <a:t>H</a:t>
            </a:r>
            <a:r>
              <a:rPr b="1" sz="2800" lang="en-US">
                <a:solidFill>
                  <a:srgbClr val="FFFFFF"/>
                </a:solidFill>
              </a:rPr>
              <a:t>A</a:t>
            </a:r>
            <a:r>
              <a:rPr b="1" sz="2800" lang="en-US">
                <a:solidFill>
                  <a:srgbClr val="FFFFFF"/>
                </a:solidFill>
              </a:rPr>
              <a:t>NK</a:t>
            </a:r>
            <a:r>
              <a:rPr b="1" sz="2800" lang="en-US">
                <a:solidFill>
                  <a:srgbClr val="FFFFFF"/>
                </a:solidFill>
              </a:rPr>
              <a:t> YOU</a:t>
            </a:r>
            <a:r>
              <a:rPr b="1" sz="2800" lang="en-US">
                <a:solidFill>
                  <a:srgbClr val="FFFFFF"/>
                </a:solidFill>
              </a:rPr>
              <a:t> </a:t>
            </a:r>
            <a:r>
              <a:rPr b="1" sz="2800" lang="en-US">
                <a:solidFill>
                  <a:srgbClr val="FFFFFF"/>
                </a:solidFill>
              </a:rPr>
              <a:t>A</a:t>
            </a:r>
            <a:r>
              <a:rPr b="1" sz="2800" lang="en-US">
                <a:solidFill>
                  <a:srgbClr val="FFFFFF"/>
                </a:solidFill>
              </a:rPr>
              <a:t>L</a:t>
            </a:r>
            <a:r>
              <a:rPr b="1" sz="2800" lang="en-US">
                <a:solidFill>
                  <a:srgbClr val="FFFFFF"/>
                </a:solidFill>
              </a:rPr>
              <a:t>L</a:t>
            </a:r>
            <a:endParaRPr b="1" sz="2800" lang="en-GB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sz="2400" lang="en-US"/>
              <a:t>I</a:t>
            </a:r>
            <a:r>
              <a:rPr sz="2400" lang="en-US"/>
              <a:t>N</a:t>
            </a:r>
            <a:r>
              <a:rPr sz="2400" lang="en-US"/>
              <a:t>T</a:t>
            </a:r>
            <a:r>
              <a:rPr sz="2400" lang="en-US"/>
              <a:t>R</a:t>
            </a:r>
            <a:r>
              <a:rPr sz="2400" lang="en-US"/>
              <a:t>ODUCTION</a:t>
            </a:r>
            <a:r>
              <a:rPr sz="2400" lang="en-US"/>
              <a:t> TO</a:t>
            </a:r>
            <a:r>
              <a:rPr sz="2400" lang="en-US"/>
              <a:t> SPECTROSCOPY</a:t>
            </a:r>
            <a:endParaRPr sz="2400" lang="en-GB"/>
          </a:p>
        </p:txBody>
      </p:sp>
      <p:sp>
        <p:nvSpPr>
          <p:cNvPr id="1048603" name=""/>
          <p:cNvSpPr>
            <a:spLocks noGrp="1"/>
          </p:cNvSpPr>
          <p:nvPr>
            <p:ph sz="quarter" idx="14"/>
          </p:nvPr>
        </p:nvSpPr>
        <p:spPr>
          <a:xfrm>
            <a:off x="124577" y="2106000"/>
            <a:ext cx="8894206" cy="2906282"/>
          </a:xfrm>
        </p:spPr>
        <p:txBody>
          <a:bodyPr/>
          <a:p>
            <a:endParaRPr lang="en-GB"/>
          </a:p>
        </p:txBody>
      </p:sp>
      <p:sp>
        <p:nvSpPr>
          <p:cNvPr id="1048604" name=""/>
          <p:cNvSpPr>
            <a:spLocks noGrp="1"/>
          </p:cNvSpPr>
          <p:nvPr>
            <p:ph type="title"/>
          </p:nvPr>
        </p:nvSpPr>
        <p:spPr>
          <a:xfrm>
            <a:off x="458999" y="1055699"/>
            <a:ext cx="8232300" cy="469800"/>
          </a:xfrm>
          <a:prstGeom prst="rect"/>
        </p:spPr>
        <p:txBody>
          <a:bodyPr anchor="ctr" anchorCtr="0" bIns="38100" lIns="101600" rIns="76200" rtlCol="0" tIns="38100" vert="horz">
            <a:normAutofit/>
          </a:bodyPr>
          <a:lstStyle>
            <a:lvl1pPr algn="ctr" defTabSz="685800" eaLnBrk="1" fontAlgn="auto" hangingPunct="1" latinLnBrk="0" rtl="0">
              <a:lnSpc>
                <a:spcPct val="100000"/>
              </a:lnSpc>
              <a:buNone/>
              <a:defRPr baseline="0" sz="2700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</a:defRPr>
            </a:lvl1pPr>
          </a:lstStyle>
          <a:p>
            <a:r>
              <a:rPr sz="2000" lang="en-US"/>
              <a:t>D</a:t>
            </a:r>
            <a:r>
              <a:rPr sz="2000" lang="en-US"/>
              <a:t>E</a:t>
            </a:r>
            <a:r>
              <a:rPr sz="2000" lang="en-US"/>
              <a:t>F</a:t>
            </a:r>
            <a:r>
              <a:rPr sz="2000" lang="en-US"/>
              <a:t>INITION</a:t>
            </a:r>
            <a:r>
              <a:rPr sz="2000" lang="en-US"/>
              <a:t> &amp;</a:t>
            </a:r>
            <a:r>
              <a:rPr sz="2000" lang="en-US"/>
              <a:t> </a:t>
            </a:r>
            <a:r>
              <a:rPr sz="2000" lang="en-US"/>
              <a:t>C</a:t>
            </a:r>
            <a:r>
              <a:rPr sz="2000" lang="en-US"/>
              <a:t>L</a:t>
            </a:r>
            <a:r>
              <a:rPr sz="2000" lang="en-US"/>
              <a:t>A</a:t>
            </a:r>
            <a:r>
              <a:rPr sz="2000" lang="en-US"/>
              <a:t>S</a:t>
            </a:r>
            <a:r>
              <a:rPr sz="2000" lang="en-US"/>
              <a:t>S</a:t>
            </a:r>
            <a:r>
              <a:rPr sz="2000" lang="en-US"/>
              <a:t>IFICATION</a:t>
            </a:r>
            <a:endParaRPr sz="2000" lang="en-GB"/>
          </a:p>
        </p:txBody>
      </p:sp>
      <p:sp>
        <p:nvSpPr>
          <p:cNvPr id="1048605" name=""/>
          <p:cNvSpPr txBox="1"/>
          <p:nvPr/>
        </p:nvSpPr>
        <p:spPr>
          <a:xfrm>
            <a:off x="147711" y="1889670"/>
            <a:ext cx="8848577" cy="2491740"/>
          </a:xfrm>
          <a:prstGeom prst="rect"/>
        </p:spPr>
        <p:txBody>
          <a:bodyPr anchor="t" rtlCol="0" wrap="square">
            <a:spAutoFit/>
          </a:bodyPr>
          <a:p>
            <a:pPr indent="-285750" marL="285750">
              <a:lnSpc>
                <a:spcPct val="100000"/>
              </a:lnSpc>
              <a:buFont typeface="Wingdings" charset="2"/>
              <a:buChar char="l"/>
            </a:pPr>
            <a:endParaRPr b="0" sz="1800" lang="en-GB">
              <a:solidFill>
                <a:srgbClr val="000000"/>
              </a:solidFill>
            </a:endParaRPr>
          </a:p>
          <a:p>
            <a:pPr indent="-285750" marL="285750">
              <a:lnSpc>
                <a:spcPct val="100000"/>
              </a:lnSpc>
              <a:buFont typeface="Wingdings" charset="2"/>
              <a:buChar char="l"/>
            </a:pPr>
            <a:endParaRPr b="0" sz="1800" lang="en-GB">
              <a:solidFill>
                <a:srgbClr val="000000"/>
              </a:solidFill>
            </a:endParaRPr>
          </a:p>
          <a:p>
            <a:pPr indent="-285750" marL="285750">
              <a:lnSpc>
                <a:spcPct val="100000"/>
              </a:lnSpc>
              <a:buFont typeface="Wingdings" charset="2"/>
              <a:buChar char="l"/>
            </a:pPr>
            <a:r>
              <a:rPr b="0" sz="1800" lang="en-GB">
                <a:solidFill>
                  <a:srgbClr val="000000"/>
                </a:solidFill>
              </a:rPr>
              <a:t>The branch of science dealing with the study of </a:t>
            </a:r>
            <a:r>
              <a:rPr b="0" sz="1800" lang="en-GB">
                <a:solidFill>
                  <a:srgbClr val="993300"/>
                </a:solidFill>
              </a:rPr>
              <a:t>spectra</a:t>
            </a:r>
            <a:r>
              <a:rPr b="0" sz="1800" lang="en-GB">
                <a:solidFill>
                  <a:srgbClr val="000000"/>
                </a:solidFill>
              </a:rPr>
              <a:t> is called spectroscopy.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"</a:t>
            </a:r>
            <a:r>
              <a:rPr b="0" sz="1800" lang="en-US">
                <a:solidFill>
                  <a:srgbClr val="000000"/>
                </a:solidFill>
              </a:rPr>
              <a:t>S</a:t>
            </a:r>
            <a:r>
              <a:rPr b="0" sz="1800" lang="en-US">
                <a:solidFill>
                  <a:srgbClr val="000000"/>
                </a:solidFill>
              </a:rPr>
              <a:t>p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c</a:t>
            </a:r>
            <a:r>
              <a:rPr b="0" sz="1800" lang="en-US">
                <a:solidFill>
                  <a:srgbClr val="000000"/>
                </a:solidFill>
              </a:rPr>
              <a:t>t</a:t>
            </a:r>
            <a:r>
              <a:rPr b="0" sz="1800" lang="en-US">
                <a:solidFill>
                  <a:srgbClr val="000000"/>
                </a:solidFill>
              </a:rPr>
              <a:t>r</a:t>
            </a:r>
            <a:r>
              <a:rPr b="0" sz="1800" lang="en-US">
                <a:solidFill>
                  <a:srgbClr val="000000"/>
                </a:solidFill>
              </a:rPr>
              <a:t>o</a:t>
            </a:r>
            <a:r>
              <a:rPr b="0" sz="1800" lang="en-US">
                <a:solidFill>
                  <a:srgbClr val="000000"/>
                </a:solidFill>
              </a:rPr>
              <a:t>"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m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a</a:t>
            </a:r>
            <a:r>
              <a:rPr b="0" sz="1800" lang="en-US">
                <a:solidFill>
                  <a:srgbClr val="000000"/>
                </a:solidFill>
              </a:rPr>
              <a:t>n</a:t>
            </a:r>
            <a:r>
              <a:rPr b="0" sz="1800" lang="en-US">
                <a:solidFill>
                  <a:srgbClr val="000000"/>
                </a:solidFill>
              </a:rPr>
              <a:t>s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993300"/>
                </a:solidFill>
              </a:rPr>
              <a:t>radiation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a</a:t>
            </a:r>
            <a:r>
              <a:rPr b="0" sz="1800" lang="en-US">
                <a:solidFill>
                  <a:srgbClr val="000000"/>
                </a:solidFill>
              </a:rPr>
              <a:t>n</a:t>
            </a:r>
            <a:r>
              <a:rPr b="0" sz="1800" lang="en-US">
                <a:solidFill>
                  <a:srgbClr val="000000"/>
                </a:solidFill>
              </a:rPr>
              <a:t>d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"</a:t>
            </a:r>
            <a:r>
              <a:rPr b="0" sz="1800" lang="en-US">
                <a:solidFill>
                  <a:srgbClr val="000000"/>
                </a:solidFill>
              </a:rPr>
              <a:t>S</a:t>
            </a:r>
            <a:r>
              <a:rPr b="0" sz="1800" lang="en-US">
                <a:solidFill>
                  <a:srgbClr val="000000"/>
                </a:solidFill>
              </a:rPr>
              <a:t>c</a:t>
            </a:r>
            <a:r>
              <a:rPr b="0" sz="1800" lang="en-US">
                <a:solidFill>
                  <a:srgbClr val="000000"/>
                </a:solidFill>
              </a:rPr>
              <a:t>o</a:t>
            </a:r>
            <a:r>
              <a:rPr b="0" sz="1800" lang="en-US">
                <a:solidFill>
                  <a:srgbClr val="000000"/>
                </a:solidFill>
              </a:rPr>
              <a:t>p</a:t>
            </a:r>
            <a:r>
              <a:rPr b="0" sz="1800" lang="en-US">
                <a:solidFill>
                  <a:srgbClr val="000000"/>
                </a:solidFill>
              </a:rPr>
              <a:t>y</a:t>
            </a:r>
            <a:r>
              <a:rPr b="0" sz="1800" lang="en-US">
                <a:solidFill>
                  <a:srgbClr val="000000"/>
                </a:solidFill>
              </a:rPr>
              <a:t>"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m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a</a:t>
            </a:r>
            <a:r>
              <a:rPr b="0" sz="1800" lang="en-US">
                <a:solidFill>
                  <a:srgbClr val="000000"/>
                </a:solidFill>
              </a:rPr>
              <a:t>n</a:t>
            </a:r>
            <a:r>
              <a:rPr b="0" sz="1800" lang="en-US">
                <a:solidFill>
                  <a:srgbClr val="000000"/>
                </a:solidFill>
              </a:rPr>
              <a:t>s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993300"/>
                </a:solidFill>
              </a:rPr>
              <a:t>m</a:t>
            </a:r>
            <a:r>
              <a:rPr b="0" sz="1800" lang="en-US">
                <a:solidFill>
                  <a:srgbClr val="993300"/>
                </a:solidFill>
              </a:rPr>
              <a:t>e</a:t>
            </a:r>
            <a:r>
              <a:rPr b="0" sz="1800" lang="en-US">
                <a:solidFill>
                  <a:srgbClr val="993300"/>
                </a:solidFill>
              </a:rPr>
              <a:t>a</a:t>
            </a:r>
            <a:r>
              <a:rPr b="0" sz="1800" lang="en-US">
                <a:solidFill>
                  <a:srgbClr val="993300"/>
                </a:solidFill>
              </a:rPr>
              <a:t>s</a:t>
            </a:r>
            <a:r>
              <a:rPr b="0" sz="1800" lang="en-US">
                <a:solidFill>
                  <a:srgbClr val="993300"/>
                </a:solidFill>
              </a:rPr>
              <a:t>u</a:t>
            </a:r>
            <a:r>
              <a:rPr b="0" sz="1800" lang="en-US">
                <a:solidFill>
                  <a:srgbClr val="993300"/>
                </a:solidFill>
              </a:rPr>
              <a:t>r</a:t>
            </a:r>
            <a:r>
              <a:rPr b="0" sz="1800" lang="en-US">
                <a:solidFill>
                  <a:srgbClr val="993300"/>
                </a:solidFill>
              </a:rPr>
              <a:t>ement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a</a:t>
            </a:r>
            <a:r>
              <a:rPr b="0" sz="1800" lang="en-US">
                <a:solidFill>
                  <a:srgbClr val="000000"/>
                </a:solidFill>
              </a:rPr>
              <a:t>n</a:t>
            </a:r>
            <a:r>
              <a:rPr b="0" sz="1800" lang="en-US">
                <a:solidFill>
                  <a:srgbClr val="000000"/>
                </a:solidFill>
              </a:rPr>
              <a:t>d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Spectroscopy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m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a</a:t>
            </a:r>
            <a:r>
              <a:rPr b="0" sz="1800" lang="en-US">
                <a:solidFill>
                  <a:srgbClr val="000000"/>
                </a:solidFill>
              </a:rPr>
              <a:t>n</a:t>
            </a:r>
            <a:r>
              <a:rPr b="0" sz="1800" lang="en-US">
                <a:solidFill>
                  <a:srgbClr val="000000"/>
                </a:solidFill>
              </a:rPr>
              <a:t>s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D66565"/>
                </a:solidFill>
              </a:rPr>
              <a:t>M</a:t>
            </a:r>
            <a:r>
              <a:rPr b="0" sz="1800" lang="en-US">
                <a:solidFill>
                  <a:srgbClr val="D66565"/>
                </a:solidFill>
              </a:rPr>
              <a:t>e</a:t>
            </a:r>
            <a:r>
              <a:rPr b="0" sz="1800" lang="en-US">
                <a:solidFill>
                  <a:srgbClr val="D66565"/>
                </a:solidFill>
              </a:rPr>
              <a:t>a</a:t>
            </a:r>
            <a:r>
              <a:rPr b="0" sz="1800" lang="en-US">
                <a:solidFill>
                  <a:srgbClr val="D66565"/>
                </a:solidFill>
              </a:rPr>
              <a:t>s</a:t>
            </a:r>
            <a:r>
              <a:rPr b="0" sz="1800" lang="en-US">
                <a:solidFill>
                  <a:srgbClr val="D66565"/>
                </a:solidFill>
              </a:rPr>
              <a:t>u</a:t>
            </a:r>
            <a:r>
              <a:rPr b="0" sz="1800" lang="en-US">
                <a:solidFill>
                  <a:srgbClr val="D66565"/>
                </a:solidFill>
              </a:rPr>
              <a:t>rement</a:t>
            </a:r>
            <a:r>
              <a:rPr b="0" sz="1800" lang="en-US">
                <a:solidFill>
                  <a:srgbClr val="D66565"/>
                </a:solidFill>
              </a:rPr>
              <a:t> of</a:t>
            </a:r>
            <a:r>
              <a:rPr b="0" sz="1800" lang="en-US">
                <a:solidFill>
                  <a:srgbClr val="D66565"/>
                </a:solidFill>
              </a:rPr>
              <a:t> Radiation</a:t>
            </a:r>
            <a:r>
              <a:rPr b="0" sz="1800" lang="en-US">
                <a:solidFill>
                  <a:srgbClr val="D66565"/>
                </a:solidFill>
              </a:rPr>
              <a:t>.</a:t>
            </a:r>
            <a:endParaRPr b="0" sz="1800" lang="en-GB">
              <a:solidFill>
                <a:srgbClr val="D66565"/>
              </a:solidFill>
            </a:endParaRPr>
          </a:p>
          <a:p>
            <a:pPr indent="-285750" marL="285750">
              <a:lnSpc>
                <a:spcPct val="100000"/>
              </a:lnSpc>
              <a:buFont typeface="Wingdings" charset="2"/>
              <a:buChar char="l"/>
            </a:pPr>
            <a:endParaRPr b="0" sz="1800" lang="en-GB">
              <a:solidFill>
                <a:srgbClr val="D66565"/>
              </a:solidFill>
            </a:endParaRPr>
          </a:p>
          <a:p>
            <a:pPr indent="-285750" marL="285750">
              <a:lnSpc>
                <a:spcPct val="100000"/>
              </a:lnSpc>
              <a:buFont typeface="Wingdings" charset="2"/>
              <a:buChar char="l"/>
            </a:pPr>
            <a:r>
              <a:rPr b="0" sz="1800" lang="en-US">
                <a:solidFill>
                  <a:srgbClr val="000000"/>
                </a:solidFill>
              </a:rPr>
              <a:t>T</a:t>
            </a:r>
            <a:r>
              <a:rPr b="0" sz="1800" lang="en-US">
                <a:solidFill>
                  <a:srgbClr val="000000"/>
                </a:solidFill>
              </a:rPr>
              <a:t>h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s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r</a:t>
            </a:r>
            <a:r>
              <a:rPr b="0" sz="1800" lang="en-US">
                <a:solidFill>
                  <a:srgbClr val="000000"/>
                </a:solidFill>
              </a:rPr>
              <a:t>i</a:t>
            </a:r>
            <a:r>
              <a:rPr b="0" sz="1800" lang="en-US">
                <a:solidFill>
                  <a:srgbClr val="000000"/>
                </a:solidFill>
              </a:rPr>
              <a:t>es</a:t>
            </a:r>
            <a:r>
              <a:rPr b="0" sz="1800" lang="en-US">
                <a:solidFill>
                  <a:srgbClr val="000000"/>
                </a:solidFill>
              </a:rPr>
              <a:t> of</a:t>
            </a:r>
            <a:r>
              <a:rPr b="0" sz="1800" lang="en-US">
                <a:solidFill>
                  <a:srgbClr val="000000"/>
                </a:solidFill>
              </a:rPr>
              <a:t> colour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bands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i</a:t>
            </a:r>
            <a:r>
              <a:rPr b="0" sz="1800" lang="en-US">
                <a:solidFill>
                  <a:srgbClr val="000000"/>
                </a:solidFill>
              </a:rPr>
              <a:t>s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called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a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800000"/>
                </a:solidFill>
              </a:rPr>
              <a:t>s</a:t>
            </a:r>
            <a:r>
              <a:rPr b="0" sz="1800" lang="en-US">
                <a:solidFill>
                  <a:srgbClr val="800000"/>
                </a:solidFill>
              </a:rPr>
              <a:t>p</a:t>
            </a:r>
            <a:r>
              <a:rPr b="0" sz="1800" lang="en-US">
                <a:solidFill>
                  <a:srgbClr val="800000"/>
                </a:solidFill>
              </a:rPr>
              <a:t>e</a:t>
            </a:r>
            <a:r>
              <a:rPr b="0" sz="1800" lang="en-US">
                <a:solidFill>
                  <a:srgbClr val="800000"/>
                </a:solidFill>
              </a:rPr>
              <a:t>c</a:t>
            </a:r>
            <a:r>
              <a:rPr b="0" sz="1800" lang="en-US">
                <a:solidFill>
                  <a:srgbClr val="800000"/>
                </a:solidFill>
              </a:rPr>
              <a:t>trum</a:t>
            </a:r>
            <a:r>
              <a:rPr b="0" sz="1800" lang="en-US">
                <a:solidFill>
                  <a:srgbClr val="000000"/>
                </a:solidFill>
              </a:rPr>
              <a:t>.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x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: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L</a:t>
            </a:r>
            <a:r>
              <a:rPr b="0" sz="1800" lang="en-US">
                <a:solidFill>
                  <a:srgbClr val="000000"/>
                </a:solidFill>
              </a:rPr>
              <a:t>i</a:t>
            </a:r>
            <a:r>
              <a:rPr b="0" sz="1800" lang="en-US">
                <a:solidFill>
                  <a:srgbClr val="000000"/>
                </a:solidFill>
              </a:rPr>
              <a:t>g</a:t>
            </a:r>
            <a:r>
              <a:rPr b="0" sz="1800" lang="en-US">
                <a:solidFill>
                  <a:srgbClr val="000000"/>
                </a:solidFill>
              </a:rPr>
              <a:t>ht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i</a:t>
            </a:r>
            <a:r>
              <a:rPr b="0" sz="1800" lang="en-US">
                <a:solidFill>
                  <a:srgbClr val="000000"/>
                </a:solidFill>
              </a:rPr>
              <a:t>s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a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spectrum</a:t>
            </a:r>
            <a:r>
              <a:rPr b="0" sz="1800" lang="en-US">
                <a:solidFill>
                  <a:srgbClr val="000000"/>
                </a:solidFill>
              </a:rPr>
              <a:t> of</a:t>
            </a:r>
            <a:r>
              <a:rPr b="0" sz="1800" lang="en-US">
                <a:solidFill>
                  <a:srgbClr val="000000"/>
                </a:solidFill>
              </a:rPr>
              <a:t> radiation</a:t>
            </a:r>
            <a:r>
              <a:rPr b="0" sz="1800" lang="en-US">
                <a:solidFill>
                  <a:srgbClr val="000000"/>
                </a:solidFill>
              </a:rPr>
              <a:t>.</a:t>
            </a:r>
            <a:endParaRPr b="0" sz="1800" lang="en-GB">
              <a:solidFill>
                <a:srgbClr val="D66565"/>
              </a:solidFill>
            </a:endParaRPr>
          </a:p>
          <a:p>
            <a:pPr indent="-285750" marL="285750">
              <a:lnSpc>
                <a:spcPct val="100000"/>
              </a:lnSpc>
              <a:buFont typeface="Wingdings" charset="2"/>
              <a:buChar char="l"/>
            </a:pPr>
            <a:endParaRPr b="0" sz="1800" lang="en-GB">
              <a:solidFill>
                <a:srgbClr val="D66565"/>
              </a:solidFill>
            </a:endParaRPr>
          </a:p>
          <a:p>
            <a:pPr indent="-285750" marL="285750">
              <a:lnSpc>
                <a:spcPct val="100000"/>
              </a:lnSpc>
              <a:buFont typeface="Wingdings" charset="2"/>
              <a:buChar char="l"/>
            </a:pPr>
            <a:r>
              <a:rPr b="0" sz="1800" lang="en-US">
                <a:solidFill>
                  <a:srgbClr val="000000"/>
                </a:solidFill>
              </a:rPr>
              <a:t>T</a:t>
            </a:r>
            <a:r>
              <a:rPr b="0" sz="1800" lang="en-US">
                <a:solidFill>
                  <a:srgbClr val="000000"/>
                </a:solidFill>
              </a:rPr>
              <a:t>h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 splitting of light into series of colour band is known as </a:t>
            </a:r>
            <a:r>
              <a:rPr b="0" sz="1800" lang="en-US">
                <a:solidFill>
                  <a:srgbClr val="800000"/>
                </a:solidFill>
              </a:rPr>
              <a:t>dispersion</a:t>
            </a:r>
            <a:r>
              <a:rPr b="0" sz="1800" lang="en-US">
                <a:solidFill>
                  <a:srgbClr val="000000"/>
                </a:solidFill>
              </a:rPr>
              <a:t>.</a:t>
            </a:r>
            <a:endParaRPr b="0" sz="1800" lang="en-GB">
              <a:solidFill>
                <a:srgbClr val="D66565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287820" y="1918977"/>
            <a:ext cx="6740211" cy="2969422"/>
          </a:xfrm>
          <a:prstGeom prst="rect"/>
        </p:spPr>
      </p:pic>
      <p:sp>
        <p:nvSpPr>
          <p:cNvPr id="1048612" name=""/>
          <p:cNvSpPr txBox="1"/>
          <p:nvPr/>
        </p:nvSpPr>
        <p:spPr>
          <a:xfrm>
            <a:off x="508735" y="272035"/>
            <a:ext cx="8298380" cy="1310640"/>
          </a:xfrm>
          <a:prstGeom prst="rect"/>
        </p:spPr>
        <p:txBody>
          <a:bodyPr rtlCol="0" wrap="square">
            <a:spAutoFit/>
          </a:bodyPr>
          <a:p>
            <a:pPr>
              <a:lnSpc>
                <a:spcPct val="150000"/>
              </a:lnSpc>
            </a:pPr>
            <a:r>
              <a:rPr b="0" sz="1800" lang="en-GB">
                <a:solidFill>
                  <a:srgbClr val="000000"/>
                </a:solidFill>
              </a:rPr>
              <a:t>when visible light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o</a:t>
            </a:r>
            <a:r>
              <a:rPr b="0" sz="1800" lang="en-US">
                <a:solidFill>
                  <a:srgbClr val="000000"/>
                </a:solidFill>
              </a:rPr>
              <a:t>f</a:t>
            </a:r>
            <a:r>
              <a:rPr b="0" sz="1800" lang="en-GB">
                <a:solidFill>
                  <a:srgbClr val="000000"/>
                </a:solidFill>
              </a:rPr>
              <a:t> a group of electromagnetic radiations is passed through a prism</a:t>
            </a:r>
            <a:r>
              <a:rPr b="0" sz="1800" lang="en-US">
                <a:solidFill>
                  <a:srgbClr val="000000"/>
                </a:solidFill>
              </a:rPr>
              <a:t>,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i</a:t>
            </a:r>
            <a:r>
              <a:rPr b="0" sz="1800" lang="en-US">
                <a:solidFill>
                  <a:srgbClr val="000000"/>
                </a:solidFill>
              </a:rPr>
              <a:t>t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i</a:t>
            </a:r>
            <a:r>
              <a:rPr b="0" sz="1800" lang="en-US">
                <a:solidFill>
                  <a:srgbClr val="000000"/>
                </a:solidFill>
              </a:rPr>
              <a:t>s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split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u</a:t>
            </a:r>
            <a:r>
              <a:rPr b="0" sz="1800" lang="en-US">
                <a:solidFill>
                  <a:srgbClr val="000000"/>
                </a:solidFill>
              </a:rPr>
              <a:t>p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i</a:t>
            </a:r>
            <a:r>
              <a:rPr b="0" sz="1800" lang="en-US">
                <a:solidFill>
                  <a:srgbClr val="000000"/>
                </a:solidFill>
              </a:rPr>
              <a:t>n</a:t>
            </a:r>
            <a:r>
              <a:rPr b="0" sz="1800" lang="en-US">
                <a:solidFill>
                  <a:srgbClr val="000000"/>
                </a:solidFill>
              </a:rPr>
              <a:t>t</a:t>
            </a:r>
            <a:r>
              <a:rPr b="0" sz="1800" lang="en-US">
                <a:solidFill>
                  <a:srgbClr val="000000"/>
                </a:solidFill>
              </a:rPr>
              <a:t>o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D66565"/>
                </a:solidFill>
              </a:rPr>
              <a:t>s</a:t>
            </a:r>
            <a:r>
              <a:rPr b="0" sz="1800" lang="en-US">
                <a:solidFill>
                  <a:srgbClr val="D66565"/>
                </a:solidFill>
              </a:rPr>
              <a:t>e</a:t>
            </a:r>
            <a:r>
              <a:rPr b="0" sz="1800" lang="en-US">
                <a:solidFill>
                  <a:srgbClr val="D66565"/>
                </a:solidFill>
              </a:rPr>
              <a:t>v</a:t>
            </a:r>
            <a:r>
              <a:rPr b="0" sz="1800" lang="en-US">
                <a:solidFill>
                  <a:srgbClr val="D66565"/>
                </a:solidFill>
              </a:rPr>
              <a:t>e</a:t>
            </a:r>
            <a:r>
              <a:rPr b="0" sz="1800" lang="en-US">
                <a:solidFill>
                  <a:srgbClr val="D66565"/>
                </a:solidFill>
              </a:rPr>
              <a:t>n</a:t>
            </a:r>
            <a:r>
              <a:rPr b="0" sz="1800" lang="en-US">
                <a:solidFill>
                  <a:srgbClr val="D66565"/>
                </a:solidFill>
              </a:rPr>
              <a:t> </a:t>
            </a:r>
            <a:r>
              <a:rPr b="0" sz="1800" lang="en-US">
                <a:solidFill>
                  <a:srgbClr val="D66565"/>
                </a:solidFill>
              </a:rPr>
              <a:t>c</a:t>
            </a:r>
            <a:r>
              <a:rPr b="0" sz="1800" lang="en-US">
                <a:solidFill>
                  <a:srgbClr val="D66565"/>
                </a:solidFill>
              </a:rPr>
              <a:t>o</a:t>
            </a:r>
            <a:r>
              <a:rPr b="0" sz="1800" lang="en-US">
                <a:solidFill>
                  <a:srgbClr val="D66565"/>
                </a:solidFill>
              </a:rPr>
              <a:t>l</a:t>
            </a:r>
            <a:r>
              <a:rPr b="0" sz="1800" lang="en-US">
                <a:solidFill>
                  <a:srgbClr val="D66565"/>
                </a:solidFill>
              </a:rPr>
              <a:t>o</a:t>
            </a:r>
            <a:r>
              <a:rPr b="0" sz="1800" lang="en-US">
                <a:solidFill>
                  <a:srgbClr val="D66565"/>
                </a:solidFill>
              </a:rPr>
              <a:t>u</a:t>
            </a:r>
            <a:r>
              <a:rPr b="0" sz="1800" lang="en-US">
                <a:solidFill>
                  <a:srgbClr val="D66565"/>
                </a:solidFill>
              </a:rPr>
              <a:t>rs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w</a:t>
            </a:r>
            <a:r>
              <a:rPr b="0" sz="1800" lang="en-US">
                <a:solidFill>
                  <a:srgbClr val="000000"/>
                </a:solidFill>
              </a:rPr>
              <a:t>h</a:t>
            </a:r>
            <a:r>
              <a:rPr b="0" sz="1800" lang="en-US">
                <a:solidFill>
                  <a:srgbClr val="000000"/>
                </a:solidFill>
              </a:rPr>
              <a:t>i</a:t>
            </a:r>
            <a:r>
              <a:rPr b="0" sz="1800" lang="en-US">
                <a:solidFill>
                  <a:srgbClr val="000000"/>
                </a:solidFill>
              </a:rPr>
              <a:t>c</a:t>
            </a:r>
            <a:r>
              <a:rPr b="0" sz="1800" lang="en-US">
                <a:solidFill>
                  <a:srgbClr val="000000"/>
                </a:solidFill>
              </a:rPr>
              <a:t>h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c</a:t>
            </a:r>
            <a:r>
              <a:rPr b="0" sz="1800" lang="en-US">
                <a:solidFill>
                  <a:srgbClr val="000000"/>
                </a:solidFill>
              </a:rPr>
              <a:t>o</a:t>
            </a:r>
            <a:r>
              <a:rPr b="0" sz="1800" lang="en-US">
                <a:solidFill>
                  <a:srgbClr val="000000"/>
                </a:solidFill>
              </a:rPr>
              <a:t>r</a:t>
            </a:r>
            <a:r>
              <a:rPr b="0" sz="1800" lang="en-US">
                <a:solidFill>
                  <a:srgbClr val="000000"/>
                </a:solidFill>
              </a:rPr>
              <a:t>r</a:t>
            </a:r>
            <a:r>
              <a:rPr b="0" sz="1800" lang="en-US">
                <a:solidFill>
                  <a:srgbClr val="000000"/>
                </a:solidFill>
              </a:rPr>
              <a:t>espond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to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d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f</a:t>
            </a:r>
            <a:r>
              <a:rPr b="0" sz="1800" lang="en-US">
                <a:solidFill>
                  <a:srgbClr val="000000"/>
                </a:solidFill>
              </a:rPr>
              <a:t>i</a:t>
            </a:r>
            <a:r>
              <a:rPr b="0" sz="1800" lang="en-US">
                <a:solidFill>
                  <a:srgbClr val="000000"/>
                </a:solidFill>
              </a:rPr>
              <a:t>n</a:t>
            </a:r>
            <a:r>
              <a:rPr b="0" sz="1800" lang="en-US">
                <a:solidFill>
                  <a:srgbClr val="000000"/>
                </a:solidFill>
              </a:rPr>
              <a:t>i</a:t>
            </a:r>
            <a:r>
              <a:rPr b="0" sz="1800" lang="en-US">
                <a:solidFill>
                  <a:srgbClr val="000000"/>
                </a:solidFill>
              </a:rPr>
              <a:t>te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w</a:t>
            </a:r>
            <a:r>
              <a:rPr b="0" sz="1800" lang="en-US">
                <a:solidFill>
                  <a:srgbClr val="000000"/>
                </a:solidFill>
              </a:rPr>
              <a:t>a</a:t>
            </a:r>
            <a:r>
              <a:rPr b="0" sz="1800" lang="en-US">
                <a:solidFill>
                  <a:srgbClr val="000000"/>
                </a:solidFill>
              </a:rPr>
              <a:t>v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l</a:t>
            </a:r>
            <a:r>
              <a:rPr b="0" sz="1800" lang="en-US">
                <a:solidFill>
                  <a:srgbClr val="000000"/>
                </a:solidFill>
              </a:rPr>
              <a:t>ength</a:t>
            </a:r>
            <a:r>
              <a:rPr b="0" sz="1800" lang="en-US">
                <a:solidFill>
                  <a:srgbClr val="000000"/>
                </a:solidFill>
              </a:rPr>
              <a:t>.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This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p</a:t>
            </a:r>
            <a:r>
              <a:rPr b="0" sz="1800" lang="en-US">
                <a:solidFill>
                  <a:srgbClr val="000000"/>
                </a:solidFill>
              </a:rPr>
              <a:t>h</a:t>
            </a:r>
            <a:r>
              <a:rPr b="0" sz="1800" lang="en-US">
                <a:solidFill>
                  <a:srgbClr val="000000"/>
                </a:solidFill>
              </a:rPr>
              <a:t>e</a:t>
            </a:r>
            <a:r>
              <a:rPr b="0" sz="1800" lang="en-US">
                <a:solidFill>
                  <a:srgbClr val="000000"/>
                </a:solidFill>
              </a:rPr>
              <a:t>n</a:t>
            </a:r>
            <a:r>
              <a:rPr b="0" sz="1800" lang="en-US">
                <a:solidFill>
                  <a:srgbClr val="000000"/>
                </a:solidFill>
              </a:rPr>
              <a:t>o</a:t>
            </a:r>
            <a:r>
              <a:rPr b="0" sz="1800" lang="en-US">
                <a:solidFill>
                  <a:srgbClr val="000000"/>
                </a:solidFill>
              </a:rPr>
              <a:t>menon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i</a:t>
            </a:r>
            <a:r>
              <a:rPr b="0" sz="1800" lang="en-US">
                <a:solidFill>
                  <a:srgbClr val="000000"/>
                </a:solidFill>
              </a:rPr>
              <a:t>s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000000"/>
                </a:solidFill>
              </a:rPr>
              <a:t>called</a:t>
            </a:r>
            <a:r>
              <a:rPr b="0" sz="1800" lang="en-US">
                <a:solidFill>
                  <a:srgbClr val="000000"/>
                </a:solidFill>
              </a:rPr>
              <a:t> </a:t>
            </a:r>
            <a:r>
              <a:rPr b="0" sz="1800" lang="en-US">
                <a:solidFill>
                  <a:srgbClr val="993300"/>
                </a:solidFill>
              </a:rPr>
              <a:t>d</a:t>
            </a:r>
            <a:r>
              <a:rPr b="0" sz="1800" lang="en-US">
                <a:solidFill>
                  <a:srgbClr val="993300"/>
                </a:solidFill>
              </a:rPr>
              <a:t>i</a:t>
            </a:r>
            <a:r>
              <a:rPr b="0" sz="1800" lang="en-US">
                <a:solidFill>
                  <a:srgbClr val="993300"/>
                </a:solidFill>
              </a:rPr>
              <a:t>s</a:t>
            </a:r>
            <a:r>
              <a:rPr b="0" sz="1800" lang="en-US">
                <a:solidFill>
                  <a:srgbClr val="993300"/>
                </a:solidFill>
              </a:rPr>
              <a:t>p</a:t>
            </a:r>
            <a:r>
              <a:rPr b="0" sz="1800" lang="en-US">
                <a:solidFill>
                  <a:srgbClr val="993300"/>
                </a:solidFill>
              </a:rPr>
              <a:t>ersion</a:t>
            </a:r>
            <a:r>
              <a:rPr b="0" sz="1800" lang="en-US">
                <a:solidFill>
                  <a:srgbClr val="000000"/>
                </a:solidFill>
              </a:rPr>
              <a:t>.</a:t>
            </a:r>
            <a:endParaRPr b="0" sz="1800" lang="en-GB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2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</a:t>
            </a:r>
            <a:r>
              <a:rPr lang="en-US"/>
              <a:t>L</a:t>
            </a:r>
            <a:r>
              <a:rPr lang="en-US"/>
              <a:t>A</a:t>
            </a:r>
            <a:r>
              <a:rPr lang="en-US"/>
              <a:t>SSIFICATION</a:t>
            </a:r>
            <a:r>
              <a:rPr lang="en-US"/>
              <a:t> OF</a:t>
            </a:r>
            <a:r>
              <a:rPr lang="en-US"/>
              <a:t> SPECTROSCOPY</a:t>
            </a:r>
            <a:endParaRPr lang="en-GB"/>
          </a:p>
        </p:txBody>
      </p:sp>
      <p:sp>
        <p:nvSpPr>
          <p:cNvPr id="1048623" name=""/>
          <p:cNvSpPr>
            <a:spLocks noGrp="1"/>
          </p:cNvSpPr>
          <p:nvPr>
            <p:ph sz="quarter" idx="13"/>
          </p:nvPr>
        </p:nvSpPr>
        <p:spPr>
          <a:xfrm>
            <a:off x="434699" y="1486349"/>
            <a:ext cx="8341247" cy="3007821"/>
          </a:xfrm>
        </p:spPr>
        <p:txBody>
          <a:bodyPr>
            <a:noAutofit/>
          </a:bodyPr>
          <a:p>
            <a:pPr algn="l" indent="0" marL="0">
              <a:lnSpc>
                <a:spcPct val="150000"/>
              </a:lnSpc>
              <a:buNone/>
            </a:pPr>
            <a:r>
              <a:rPr b="0" sz="2000" lang="en-US"/>
              <a:t>The </a:t>
            </a:r>
            <a:r>
              <a:rPr b="0" sz="2000" lang="en-US"/>
              <a:t>spectrum</a:t>
            </a:r>
            <a:r>
              <a:rPr b="0" sz="2000" lang="en-US"/>
              <a:t> </a:t>
            </a:r>
            <a:r>
              <a:rPr b="0" sz="2000" lang="en-US"/>
              <a:t>of</a:t>
            </a:r>
            <a:r>
              <a:rPr b="0" sz="2000" lang="en-US"/>
              <a:t> </a:t>
            </a:r>
            <a:r>
              <a:rPr b="0" sz="2000" lang="en-US"/>
              <a:t>r</a:t>
            </a:r>
            <a:r>
              <a:rPr b="0" sz="2000" lang="en-US"/>
              <a:t>a</a:t>
            </a:r>
            <a:r>
              <a:rPr b="0" sz="2000" lang="en-US"/>
              <a:t>d</a:t>
            </a:r>
            <a:r>
              <a:rPr b="0" sz="2000" lang="en-US"/>
              <a:t>iation</a:t>
            </a:r>
            <a:r>
              <a:rPr b="0" sz="2000" lang="en-US"/>
              <a:t> </a:t>
            </a:r>
            <a:r>
              <a:rPr b="0" sz="2000" lang="en-US">
                <a:solidFill>
                  <a:srgbClr val="D66565"/>
                </a:solidFill>
              </a:rPr>
              <a:t>e</a:t>
            </a:r>
            <a:r>
              <a:rPr b="0" sz="2000" lang="en-US">
                <a:solidFill>
                  <a:srgbClr val="D66565"/>
                </a:solidFill>
              </a:rPr>
              <a:t>m</a:t>
            </a:r>
            <a:r>
              <a:rPr b="0" sz="2000" lang="en-US">
                <a:solidFill>
                  <a:srgbClr val="D66565"/>
                </a:solidFill>
              </a:rPr>
              <a:t>i</a:t>
            </a:r>
            <a:r>
              <a:rPr b="0" sz="2000" lang="en-US">
                <a:solidFill>
                  <a:srgbClr val="D66565"/>
                </a:solidFill>
              </a:rPr>
              <a:t>tted</a:t>
            </a:r>
            <a:r>
              <a:rPr b="0" sz="2000" lang="en-US"/>
              <a:t> by</a:t>
            </a:r>
            <a:r>
              <a:rPr b="0" sz="2000" lang="en-US"/>
              <a:t> </a:t>
            </a:r>
            <a:r>
              <a:rPr b="0" sz="2000" lang="en-US"/>
              <a:t>a</a:t>
            </a:r>
            <a:r>
              <a:rPr b="0" sz="2000" lang="en-US"/>
              <a:t> </a:t>
            </a:r>
            <a:r>
              <a:rPr b="0" sz="2000" lang="en-US"/>
              <a:t>substan</a:t>
            </a:r>
            <a:r>
              <a:rPr b="0" sz="2000" lang="en-US"/>
              <a:t>ce</a:t>
            </a:r>
            <a:r>
              <a:rPr b="0" sz="2000" lang="en-US"/>
              <a:t> </a:t>
            </a:r>
            <a:r>
              <a:rPr b="0" sz="2000" lang="en-US"/>
              <a:t>that </a:t>
            </a:r>
            <a:r>
              <a:rPr b="0" sz="2000" lang="en-US"/>
              <a:t>has</a:t>
            </a:r>
            <a:r>
              <a:rPr b="0" sz="2000" lang="en-US"/>
              <a:t> </a:t>
            </a:r>
            <a:r>
              <a:rPr b="0" sz="2000" lang="en-US"/>
              <a:t>a</a:t>
            </a:r>
            <a:r>
              <a:rPr b="0" sz="2000" lang="en-US"/>
              <a:t>b</a:t>
            </a:r>
            <a:r>
              <a:rPr b="0" sz="2000" lang="en-US"/>
              <a:t>s</a:t>
            </a:r>
            <a:r>
              <a:rPr b="0" sz="2000" lang="en-US"/>
              <a:t>o</a:t>
            </a:r>
            <a:r>
              <a:rPr b="0" sz="2000" lang="en-US"/>
              <a:t>r</a:t>
            </a:r>
            <a:r>
              <a:rPr b="0" sz="2000" lang="en-US"/>
              <a:t>b</a:t>
            </a:r>
            <a:r>
              <a:rPr b="0" sz="2000" lang="en-US"/>
              <a:t>e</a:t>
            </a:r>
            <a:r>
              <a:rPr b="0" sz="2000" lang="en-US"/>
              <a:t>d</a:t>
            </a:r>
            <a:r>
              <a:rPr b="0" sz="2000" lang="en-US"/>
              <a:t> </a:t>
            </a:r>
            <a:r>
              <a:rPr b="0" sz="2000" lang="en-US"/>
              <a:t>e</a:t>
            </a:r>
            <a:r>
              <a:rPr b="0" sz="2000" lang="en-US"/>
              <a:t>n</a:t>
            </a:r>
            <a:r>
              <a:rPr b="0" sz="2000" lang="en-US"/>
              <a:t>e</a:t>
            </a:r>
            <a:r>
              <a:rPr b="0" sz="2000" lang="en-US"/>
              <a:t>r</a:t>
            </a:r>
            <a:r>
              <a:rPr b="0" sz="2000" lang="en-US"/>
              <a:t>g</a:t>
            </a:r>
            <a:r>
              <a:rPr b="0" sz="2000" lang="en-US"/>
              <a:t>y</a:t>
            </a:r>
            <a:r>
              <a:rPr b="0" sz="2000" lang="en-US"/>
              <a:t> </a:t>
            </a:r>
            <a:r>
              <a:rPr b="0" sz="2000" lang="en-US"/>
              <a:t>e</a:t>
            </a:r>
            <a:r>
              <a:rPr b="0" sz="2000" lang="en-US"/>
              <a:t>i</a:t>
            </a:r>
            <a:r>
              <a:rPr b="0" sz="2000" lang="en-US"/>
              <a:t>t</a:t>
            </a:r>
            <a:r>
              <a:rPr b="0" sz="2000" lang="en-US"/>
              <a:t>h</a:t>
            </a:r>
            <a:r>
              <a:rPr b="0" sz="2000" lang="en-US"/>
              <a:t>e</a:t>
            </a:r>
            <a:r>
              <a:rPr b="0" sz="2000" lang="en-US"/>
              <a:t>r</a:t>
            </a:r>
            <a:r>
              <a:rPr b="0" sz="2000" lang="en-US"/>
              <a:t> </a:t>
            </a:r>
            <a:r>
              <a:rPr b="0" sz="2000" lang="en-US"/>
              <a:t>b</a:t>
            </a:r>
            <a:r>
              <a:rPr b="0" sz="2000" lang="en-US"/>
              <a:t>y</a:t>
            </a:r>
            <a:r>
              <a:rPr b="0" sz="2000" lang="en-US"/>
              <a:t> </a:t>
            </a:r>
            <a:r>
              <a:rPr b="0" sz="2000" lang="en-US"/>
              <a:t>passing electric discharge through a gas at low pressure</a:t>
            </a:r>
            <a:r>
              <a:rPr b="0" sz="2000" lang="en-US"/>
              <a:t> </a:t>
            </a:r>
            <a:r>
              <a:rPr b="0" sz="2000" lang="en-US"/>
              <a:t>(</a:t>
            </a:r>
            <a:r>
              <a:rPr b="0" sz="2000" lang="en-US"/>
              <a:t>o</a:t>
            </a:r>
            <a:r>
              <a:rPr b="0" sz="2000" lang="en-US"/>
              <a:t>r</a:t>
            </a:r>
            <a:r>
              <a:rPr b="0" sz="2000" lang="en-US"/>
              <a:t>)</a:t>
            </a:r>
            <a:r>
              <a:rPr b="0" sz="2000" lang="en-US"/>
              <a:t> </a:t>
            </a:r>
            <a:r>
              <a:rPr b="0" sz="2000" lang="en-US"/>
              <a:t>b</a:t>
            </a:r>
            <a:r>
              <a:rPr b="0" sz="2000" lang="en-US"/>
              <a:t>y</a:t>
            </a:r>
            <a:r>
              <a:rPr b="0" sz="2000" lang="en-US"/>
              <a:t> </a:t>
            </a:r>
            <a:r>
              <a:rPr b="0" sz="2000" lang="en-US"/>
              <a:t>heating the substance to high temperature is called an </a:t>
            </a:r>
            <a:r>
              <a:rPr b="0" sz="2000" lang="en-US">
                <a:solidFill>
                  <a:srgbClr val="993300"/>
                </a:solidFill>
              </a:rPr>
              <a:t>emission</a:t>
            </a:r>
            <a:r>
              <a:rPr b="0" sz="2000" lang="en-US"/>
              <a:t> </a:t>
            </a:r>
            <a:r>
              <a:rPr b="0" sz="2000" lang="en-US">
                <a:solidFill>
                  <a:srgbClr val="993300"/>
                </a:solidFill>
              </a:rPr>
              <a:t>spectrum</a:t>
            </a:r>
            <a:r>
              <a:rPr b="0" sz="2000" lang="en-US"/>
              <a:t>.</a:t>
            </a:r>
            <a:endParaRPr b="0" sz="2000" lang="en-GB"/>
          </a:p>
          <a:p>
            <a:pPr algn="l" indent="0" marL="0">
              <a:lnSpc>
                <a:spcPct val="150000"/>
              </a:lnSpc>
              <a:buNone/>
            </a:pPr>
            <a:r>
              <a:rPr b="0" sz="2000" lang="en-US"/>
              <a:t>Atoms</a:t>
            </a:r>
            <a:r>
              <a:rPr b="0" sz="2000" lang="en-US"/>
              <a:t>,</a:t>
            </a:r>
            <a:r>
              <a:rPr b="0" sz="2000" lang="en-US"/>
              <a:t> molecules </a:t>
            </a:r>
            <a:r>
              <a:rPr b="0" sz="2000" lang="en-US"/>
              <a:t>o</a:t>
            </a:r>
            <a:r>
              <a:rPr b="0" sz="2000" lang="en-US"/>
              <a:t>r</a:t>
            </a:r>
            <a:r>
              <a:rPr b="0" sz="2000" lang="en-US"/>
              <a:t> ions</a:t>
            </a:r>
            <a:r>
              <a:rPr b="0" sz="2000" lang="en-US"/>
              <a:t> </a:t>
            </a:r>
            <a:r>
              <a:rPr b="0" sz="2000" lang="en-US"/>
              <a:t>t</a:t>
            </a:r>
            <a:r>
              <a:rPr b="0" sz="2000" lang="en-US"/>
              <a:t>h</a:t>
            </a:r>
            <a:r>
              <a:rPr b="0" sz="2000" lang="en-US"/>
              <a:t>at</a:t>
            </a:r>
            <a:r>
              <a:rPr b="0" sz="2000" lang="en-US"/>
              <a:t> </a:t>
            </a:r>
            <a:r>
              <a:rPr b="0" sz="2000" lang="en-US"/>
              <a:t>h</a:t>
            </a:r>
            <a:r>
              <a:rPr b="0" sz="2000" lang="en-US"/>
              <a:t>a</a:t>
            </a:r>
            <a:r>
              <a:rPr b="0" sz="2000" lang="en-US"/>
              <a:t>ve</a:t>
            </a:r>
            <a:r>
              <a:rPr b="0" sz="2000" lang="en-US"/>
              <a:t> </a:t>
            </a:r>
            <a:r>
              <a:rPr b="0" sz="2000" lang="en-US"/>
              <a:t>a</a:t>
            </a:r>
            <a:r>
              <a:rPr b="0" sz="2000" lang="en-US"/>
              <a:t>b</a:t>
            </a:r>
            <a:r>
              <a:rPr b="0" sz="2000" lang="en-US"/>
              <a:t>s</a:t>
            </a:r>
            <a:r>
              <a:rPr b="0" sz="2000" lang="en-US"/>
              <a:t>o</a:t>
            </a:r>
            <a:r>
              <a:rPr b="0" sz="2000" lang="en-US"/>
              <a:t>r</a:t>
            </a:r>
            <a:r>
              <a:rPr b="0" sz="2000" lang="en-US"/>
              <a:t>b</a:t>
            </a:r>
            <a:r>
              <a:rPr b="0" sz="2000" lang="en-US"/>
              <a:t>ed</a:t>
            </a:r>
            <a:r>
              <a:rPr b="0" sz="2000" lang="en-US"/>
              <a:t> radiation is called </a:t>
            </a:r>
            <a:r>
              <a:rPr b="0" sz="2000" lang="en-US">
                <a:solidFill>
                  <a:srgbClr val="993300"/>
                </a:solidFill>
              </a:rPr>
              <a:t>ex</a:t>
            </a:r>
            <a:r>
              <a:rPr b="0" sz="2000" lang="en-US">
                <a:solidFill>
                  <a:srgbClr val="993300"/>
                </a:solidFill>
              </a:rPr>
              <a:t>c</a:t>
            </a:r>
            <a:r>
              <a:rPr b="0" sz="2000" lang="en-US">
                <a:solidFill>
                  <a:srgbClr val="993300"/>
                </a:solidFill>
              </a:rPr>
              <a:t>ited</a:t>
            </a:r>
            <a:r>
              <a:rPr b="0" sz="2000" lang="en-US"/>
              <a:t> </a:t>
            </a:r>
            <a:r>
              <a:rPr b="0" sz="2000" lang="en-US">
                <a:solidFill>
                  <a:srgbClr val="993300"/>
                </a:solidFill>
              </a:rPr>
              <a:t>state</a:t>
            </a:r>
            <a:r>
              <a:rPr b="0" sz="2000" lang="en-US"/>
              <a:t>.</a:t>
            </a:r>
            <a:endParaRPr b="0" sz="2000" lang="en-GB"/>
          </a:p>
        </p:txBody>
      </p:sp>
      <p:sp>
        <p:nvSpPr>
          <p:cNvPr id="1048624" name=""/>
          <p:cNvSpPr>
            <a:spLocks noGrp="1"/>
          </p:cNvSpPr>
          <p:nvPr>
            <p:ph type="body" sz="quarter" idx="15"/>
          </p:nvPr>
        </p:nvSpPr>
        <p:spPr>
          <a:xfrm>
            <a:off x="434699" y="954450"/>
            <a:ext cx="4006800" cy="585900"/>
          </a:xfrm>
        </p:spPr>
        <p:txBody>
          <a:bodyPr>
            <a:normAutofit/>
          </a:bodyPr>
          <a:p>
            <a:r>
              <a:rPr b="1" sz="2000" i="0" lang="en-US" u="sng"/>
              <a:t>E</a:t>
            </a:r>
            <a:r>
              <a:rPr b="1" sz="2000" i="0" lang="en-US" u="sng"/>
              <a:t>M</a:t>
            </a:r>
            <a:r>
              <a:rPr b="1" sz="2000" i="0" lang="en-US" u="sng"/>
              <a:t>I</a:t>
            </a:r>
            <a:r>
              <a:rPr b="1" sz="2000" i="0" lang="en-US" u="sng"/>
              <a:t>S</a:t>
            </a:r>
            <a:r>
              <a:rPr b="1" sz="2000" i="0" lang="en-US" u="sng"/>
              <a:t>S</a:t>
            </a:r>
            <a:r>
              <a:rPr b="1" sz="2000" i="0" lang="en-US" u="sng"/>
              <a:t>ION</a:t>
            </a:r>
            <a:r>
              <a:rPr b="1" sz="2000" i="0" lang="en-US" u="sng"/>
              <a:t> </a:t>
            </a:r>
            <a:r>
              <a:rPr b="1" sz="2000" i="0" lang="en-US" u="sng"/>
              <a:t>S</a:t>
            </a:r>
            <a:r>
              <a:rPr b="1" sz="2000" i="0" lang="en-US" u="sng"/>
              <a:t>P</a:t>
            </a:r>
            <a:r>
              <a:rPr b="1" sz="2000" i="0" lang="en-US" u="sng"/>
              <a:t>E</a:t>
            </a:r>
            <a:r>
              <a:rPr b="1" sz="2000" i="0" lang="en-US" u="sng"/>
              <a:t>C</a:t>
            </a:r>
            <a:r>
              <a:rPr b="1" sz="2000" i="0" lang="en-US" u="sng"/>
              <a:t>T</a:t>
            </a:r>
            <a:r>
              <a:rPr b="1" sz="2000" i="0" lang="en-US" u="sng"/>
              <a:t>R</a:t>
            </a:r>
            <a:r>
              <a:rPr b="1" sz="2000" i="0" lang="en-US" u="sng"/>
              <a:t>O</a:t>
            </a:r>
            <a:r>
              <a:rPr b="1" sz="2000" i="0" lang="en-US" u="sng"/>
              <a:t>SCOPY</a:t>
            </a:r>
            <a:endParaRPr b="1" sz="2000" i="0" lang="en-GB" u="sng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227791" y="186437"/>
            <a:ext cx="8785589" cy="3788904"/>
          </a:xfrm>
          <a:prstGeom prst="rect"/>
        </p:spPr>
      </p:pic>
      <p:sp>
        <p:nvSpPr>
          <p:cNvPr id="1048625" name=""/>
          <p:cNvSpPr>
            <a:spLocks noGrp="1"/>
          </p:cNvSpPr>
          <p:nvPr>
            <p:ph type="body" sz="quarter" idx="15"/>
          </p:nvPr>
        </p:nvSpPr>
        <p:spPr>
          <a:xfrm>
            <a:off x="2789377" y="4152619"/>
            <a:ext cx="4006800" cy="585900"/>
          </a:xfrm>
          <a:prstGeom prst="rect"/>
        </p:spPr>
        <p:txBody>
          <a:bodyPr>
            <a:normAutofit/>
          </a:bodyPr>
          <a:lstStyle>
            <a:lvl1pPr algn="l" defTabSz="685800" eaLnBrk="1" fontAlgn="auto" hangingPunct="1" indent="-171450" latinLnBrk="0" marL="171450" rtl="0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baseline="0" cap="none" sz="1200" kern="1200" normalizeH="0" spc="113" strike="noStrike" u="none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1pPr>
            <a:lvl2pPr algn="l" defTabSz="685800" eaLnBrk="1" fontAlgn="auto" hangingPunct="1" indent="-171450" latinLnBrk="0" marL="514350" rtl="0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tabLst>
                <a:tab algn="l" pos="1207135"/>
              </a:tabLst>
              <a:defRPr baseline="0" cap="none" sz="1200" kern="1200" normalizeH="0" spc="113" strike="noStrike" u="none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2pPr>
            <a:lvl3pPr algn="l" defTabSz="685800" eaLnBrk="1" fontAlgn="auto" hangingPunct="1" indent="-171450" latinLnBrk="0" marL="857250" rtl="0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baseline="0" cap="none" sz="1200" kern="1200" normalizeH="0" spc="113" strike="noStrike" u="none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3pPr>
            <a:lvl4pPr algn="l" defTabSz="685800" eaLnBrk="1" fontAlgn="auto" hangingPunct="1" indent="-171450" latinLnBrk="0" marL="1200150" rtl="0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baseline="0" cap="none" sz="1200" kern="1200" normalizeH="0" spc="113" strike="noStrike" u="none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4pPr>
            <a:lvl5pPr algn="l" defTabSz="685800" eaLnBrk="1" fontAlgn="auto" hangingPunct="1" indent="-171450" latinLnBrk="0" marL="1543050" rtl="0">
              <a:lnSpc>
                <a:spcPct val="130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  <a:defRPr baseline="0" cap="none" sz="1200" kern="1200" normalizeH="0" spc="113" strike="noStrike" u="none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+mn-cs"/>
              </a:defRPr>
            </a:lvl5pPr>
            <a:lvl6pPr algn="l" defTabSz="685800" eaLnBrk="1" hangingPunct="1" indent="-171450" latinLnBrk="0" marL="1885950" rtl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685800" eaLnBrk="1" hangingPunct="1" indent="-171450" latinLnBrk="0" marL="2228850" rtl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685800" eaLnBrk="1" hangingPunct="1" indent="-171450" latinLnBrk="0" marL="2571750" rtl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685800" eaLnBrk="1" hangingPunct="1" indent="-171450" latinLnBrk="0" marL="2914650" rtl="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marL="0">
              <a:buNone/>
            </a:pPr>
            <a:r>
              <a:rPr b="1" sz="2000" i="0" lang="en-US" u="none"/>
              <a:t>E</a:t>
            </a:r>
            <a:r>
              <a:rPr b="1" sz="2000" i="0" lang="en-US" u="none"/>
              <a:t>M</a:t>
            </a:r>
            <a:r>
              <a:rPr b="1" sz="2000" i="0" lang="en-US" u="none"/>
              <a:t>I</a:t>
            </a:r>
            <a:r>
              <a:rPr b="1" sz="2000" i="0" lang="en-US" u="none"/>
              <a:t>S</a:t>
            </a:r>
            <a:r>
              <a:rPr b="1" sz="2000" i="0" lang="en-US" u="none"/>
              <a:t>S</a:t>
            </a:r>
            <a:r>
              <a:rPr b="1" sz="2000" i="0" lang="en-US" u="none"/>
              <a:t>ION</a:t>
            </a:r>
            <a:r>
              <a:rPr b="1" sz="2000" i="0" lang="en-US" u="none"/>
              <a:t> </a:t>
            </a:r>
            <a:r>
              <a:rPr b="1" sz="2000" i="0" lang="en-US" u="none"/>
              <a:t>S</a:t>
            </a:r>
            <a:r>
              <a:rPr b="1" sz="2000" i="0" lang="en-US" u="none"/>
              <a:t>P</a:t>
            </a:r>
            <a:r>
              <a:rPr b="1" sz="2000" i="0" lang="en-US" u="none"/>
              <a:t>E</a:t>
            </a:r>
            <a:r>
              <a:rPr b="1" sz="2000" i="0" lang="en-US" u="none"/>
              <a:t>C</a:t>
            </a:r>
            <a:r>
              <a:rPr b="1" sz="2000" i="0" lang="en-US" u="none"/>
              <a:t>T</a:t>
            </a:r>
            <a:r>
              <a:rPr b="1" sz="2000" i="0" lang="en-US" u="none"/>
              <a:t>R</a:t>
            </a:r>
            <a:r>
              <a:rPr b="1" sz="2000" i="0" lang="en-US" u="none"/>
              <a:t>O</a:t>
            </a:r>
            <a:r>
              <a:rPr b="1" sz="2000" i="0" lang="en-US" u="none"/>
              <a:t>SCOPY</a:t>
            </a:r>
            <a:endParaRPr b="1" sz="2000" i="0" lang="en-GB" u="non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6" name=""/>
          <p:cNvSpPr>
            <a:spLocks noGrp="1"/>
          </p:cNvSpPr>
          <p:nvPr>
            <p:ph type="title" hasCustomPrompt="1"/>
          </p:nvPr>
        </p:nvSpPr>
        <p:spPr>
          <a:xfrm>
            <a:off x="960835" y="247936"/>
            <a:ext cx="7219800" cy="542700"/>
          </a:xfrm>
        </p:spPr>
        <p:txBody>
          <a:bodyPr/>
          <a:p>
            <a:pPr algn="ctr"/>
            <a:r>
              <a:rPr sz="2000" i="0" lang="en-US" u="sng"/>
              <a:t>CLASSIFICATION OF THE EMISSION SPECTRA</a:t>
            </a:r>
            <a:endParaRPr sz="2000" i="0" lang="en-GB" u="sng"/>
          </a:p>
        </p:txBody>
      </p:sp>
      <p:sp>
        <p:nvSpPr>
          <p:cNvPr id="1048627" name=""/>
          <p:cNvSpPr>
            <a:spLocks noGrp="1"/>
          </p:cNvSpPr>
          <p:nvPr>
            <p:ph sz="quarter" idx="13"/>
          </p:nvPr>
        </p:nvSpPr>
        <p:spPr>
          <a:xfrm>
            <a:off x="441935" y="750462"/>
            <a:ext cx="8702064" cy="3642576"/>
          </a:xfrm>
        </p:spPr>
        <p:txBody>
          <a:bodyPr>
            <a:noAutofit/>
          </a:bodyPr>
          <a:p>
            <a:pPr indent="0" marL="0">
              <a:lnSpc>
                <a:spcPct val="150000"/>
              </a:lnSpc>
              <a:buNone/>
            </a:pPr>
            <a:r>
              <a:rPr b="0" sz="1800" lang="en-US" u="sng"/>
              <a:t>CONTINUOUS SPECTRUM :</a:t>
            </a:r>
            <a:r>
              <a:rPr b="0" sz="1800" lang="en-US" u="none"/>
              <a:t> </a:t>
            </a:r>
            <a:r>
              <a:rPr b="0" sz="1800" lang="en-US" u="none"/>
              <a:t>Such</a:t>
            </a:r>
            <a:r>
              <a:rPr b="0" sz="1800" lang="en-US" u="none"/>
              <a:t> spectrum</a:t>
            </a:r>
            <a:r>
              <a:rPr b="0" sz="1800" lang="en-US" u="none"/>
              <a:t> </a:t>
            </a:r>
            <a:r>
              <a:rPr b="0" sz="1800" lang="en-US" u="none"/>
              <a:t>h</a:t>
            </a:r>
            <a:r>
              <a:rPr b="0" sz="1800" lang="en-US" u="none"/>
              <a:t>ave</a:t>
            </a:r>
            <a:r>
              <a:rPr b="0" sz="1800" lang="en-US" u="none"/>
              <a:t> </a:t>
            </a:r>
            <a:r>
              <a:rPr b="0" sz="1800" lang="en-US" u="none">
                <a:solidFill>
                  <a:srgbClr val="D66565"/>
                </a:solidFill>
              </a:rPr>
              <a:t>continuity of colour</a:t>
            </a:r>
            <a:r>
              <a:rPr b="0" sz="1800" lang="en-US" u="none">
                <a:solidFill>
                  <a:srgbClr val="D66565"/>
                </a:solidFill>
              </a:rPr>
              <a:t>s</a:t>
            </a:r>
            <a:r>
              <a:rPr b="0" sz="1800" lang="en-US" u="none"/>
              <a:t>,</a:t>
            </a:r>
            <a:r>
              <a:rPr b="0" sz="1800" lang="en-US" u="none"/>
              <a:t> one colour m</a:t>
            </a:r>
            <a:r>
              <a:rPr b="0" sz="1800" lang="en-US" u="none"/>
              <a:t>e</a:t>
            </a:r>
            <a:r>
              <a:rPr b="0" sz="1800" lang="en-US" u="none"/>
              <a:t>r</a:t>
            </a:r>
            <a:r>
              <a:rPr b="0" sz="1800" lang="en-US" u="none"/>
              <a:t>g</a:t>
            </a:r>
            <a:r>
              <a:rPr b="0" sz="1800" lang="en-US" u="none"/>
              <a:t>e</a:t>
            </a:r>
            <a:r>
              <a:rPr b="0" sz="1800" lang="en-US" u="none"/>
              <a:t>s</a:t>
            </a:r>
            <a:r>
              <a:rPr b="0" sz="1800" lang="en-US" u="none"/>
              <a:t> </a:t>
            </a:r>
            <a:r>
              <a:rPr b="0" sz="1800" lang="en-US" u="none"/>
              <a:t>with</a:t>
            </a:r>
            <a:r>
              <a:rPr b="0" sz="1800" lang="en-US" u="none"/>
              <a:t> another colour without any </a:t>
            </a:r>
            <a:r>
              <a:rPr b="0" sz="1800" lang="en-US" u="none"/>
              <a:t>g</a:t>
            </a:r>
            <a:r>
              <a:rPr b="0" sz="1800" lang="en-US" u="none"/>
              <a:t>ab or discontinuity</a:t>
            </a:r>
            <a:r>
              <a:rPr b="0" sz="1800" lang="en-US" u="none"/>
              <a:t>.</a:t>
            </a:r>
            <a:r>
              <a:rPr b="0" sz="1800" lang="en-US" u="none"/>
              <a:t> </a:t>
            </a:r>
            <a:r>
              <a:rPr b="0" sz="1800" lang="en-US" u="none"/>
              <a:t>E</a:t>
            </a:r>
            <a:r>
              <a:rPr b="0" sz="1800" lang="en-US" u="none"/>
              <a:t>x</a:t>
            </a:r>
            <a:r>
              <a:rPr b="0" sz="1800" lang="en-US" u="none"/>
              <a:t> </a:t>
            </a:r>
            <a:r>
              <a:rPr b="0" sz="1800" lang="en-US" u="none"/>
              <a:t>:</a:t>
            </a:r>
            <a:r>
              <a:rPr b="0" sz="1800" lang="en-US" u="none"/>
              <a:t> </a:t>
            </a:r>
            <a:r>
              <a:rPr b="0" sz="1800" lang="en-US" u="none"/>
              <a:t>L</a:t>
            </a:r>
            <a:r>
              <a:rPr b="0" sz="1800" lang="en-US" u="none"/>
              <a:t>i</a:t>
            </a:r>
            <a:r>
              <a:rPr b="0" sz="1800" lang="en-US" u="none"/>
              <a:t>ght</a:t>
            </a:r>
            <a:r>
              <a:rPr b="0" sz="1800" lang="en-US" u="none"/>
              <a:t> </a:t>
            </a:r>
            <a:r>
              <a:rPr b="0" sz="1800" lang="en-US" u="none"/>
              <a:t>passed </a:t>
            </a:r>
            <a:r>
              <a:rPr b="0" sz="1800" lang="en-US" u="none"/>
              <a:t>on</a:t>
            </a:r>
            <a:r>
              <a:rPr b="0" sz="1800" lang="en-US" u="none"/>
              <a:t> </a:t>
            </a:r>
            <a:r>
              <a:rPr b="0" sz="1800" lang="en-US" u="none"/>
              <a:t>t</a:t>
            </a:r>
            <a:r>
              <a:rPr b="0" sz="1800" lang="en-US" u="none"/>
              <a:t>he</a:t>
            </a:r>
            <a:r>
              <a:rPr b="0" sz="1800" lang="en-US" u="none"/>
              <a:t> </a:t>
            </a:r>
            <a:r>
              <a:rPr b="0" sz="1800" lang="en-US" u="none"/>
              <a:t>s</a:t>
            </a:r>
            <a:r>
              <a:rPr b="0" sz="1800" lang="en-US" u="none"/>
              <a:t>u</a:t>
            </a:r>
            <a:r>
              <a:rPr b="0" sz="1800" lang="en-US" u="none"/>
              <a:t>b</a:t>
            </a:r>
            <a:r>
              <a:rPr b="0" sz="1800" lang="en-US" u="none"/>
              <a:t>s</a:t>
            </a:r>
            <a:r>
              <a:rPr b="0" sz="1800" lang="en-US" u="none"/>
              <a:t>t</a:t>
            </a:r>
            <a:r>
              <a:rPr b="0" sz="1800" lang="en-US" u="none"/>
              <a:t>ance</a:t>
            </a:r>
            <a:r>
              <a:rPr b="0" sz="1800" lang="en-US" u="none"/>
              <a:t>.</a:t>
            </a:r>
            <a:endParaRPr b="0" sz="1800" lang="en-GB" u="sng"/>
          </a:p>
          <a:p>
            <a:pPr indent="0" marL="0">
              <a:lnSpc>
                <a:spcPct val="150000"/>
              </a:lnSpc>
              <a:buNone/>
            </a:pPr>
            <a:r>
              <a:rPr b="0" sz="1800" lang="en-US" u="sng"/>
              <a:t>L</a:t>
            </a:r>
            <a:r>
              <a:rPr b="0" sz="1800" lang="en-US" u="sng"/>
              <a:t>I</a:t>
            </a:r>
            <a:r>
              <a:rPr b="0" sz="1800" lang="en-US" u="sng"/>
              <a:t>N</a:t>
            </a:r>
            <a:r>
              <a:rPr b="0" sz="1800" lang="en-US" u="sng"/>
              <a:t>E</a:t>
            </a:r>
            <a:r>
              <a:rPr b="0" sz="1800" lang="en-US" u="sng"/>
              <a:t> </a:t>
            </a:r>
            <a:r>
              <a:rPr b="0" sz="1800" lang="en-US" u="sng"/>
              <a:t>O</a:t>
            </a:r>
            <a:r>
              <a:rPr b="0" sz="1800" lang="en-US" u="sng"/>
              <a:t>R</a:t>
            </a:r>
            <a:r>
              <a:rPr b="0" sz="1800" lang="en-US" u="sng"/>
              <a:t> </a:t>
            </a:r>
            <a:r>
              <a:rPr b="0" sz="1800" lang="en-US" u="sng"/>
              <a:t>A</a:t>
            </a:r>
            <a:r>
              <a:rPr b="0" sz="1800" lang="en-US" u="sng"/>
              <a:t>T</a:t>
            </a:r>
            <a:r>
              <a:rPr b="0" sz="1800" lang="en-US" u="sng"/>
              <a:t>O</a:t>
            </a:r>
            <a:r>
              <a:rPr b="0" sz="1800" lang="en-US" u="sng"/>
              <a:t>M</a:t>
            </a:r>
            <a:r>
              <a:rPr b="0" sz="1800" lang="en-US" u="sng"/>
              <a:t>IC</a:t>
            </a:r>
            <a:r>
              <a:rPr b="0" sz="1800" lang="en-US" u="sng"/>
              <a:t> </a:t>
            </a:r>
            <a:r>
              <a:rPr b="0" sz="1800" lang="en-US" u="sng"/>
              <a:t>S</a:t>
            </a:r>
            <a:r>
              <a:rPr b="0" sz="1800" lang="en-US" u="sng"/>
              <a:t>P</a:t>
            </a:r>
            <a:r>
              <a:rPr b="0" sz="1800" lang="en-US" u="sng"/>
              <a:t>E</a:t>
            </a:r>
            <a:r>
              <a:rPr b="0" sz="1800" lang="en-US" u="sng"/>
              <a:t>C</a:t>
            </a:r>
            <a:r>
              <a:rPr b="0" sz="1800" lang="en-US" u="sng"/>
              <a:t>T</a:t>
            </a:r>
            <a:r>
              <a:rPr b="0" sz="1800" lang="en-US" u="sng"/>
              <a:t>R</a:t>
            </a:r>
            <a:r>
              <a:rPr b="0" sz="1800" lang="en-US" u="sng"/>
              <a:t>U</a:t>
            </a:r>
            <a:r>
              <a:rPr b="0" sz="1800" lang="en-US" u="sng"/>
              <a:t>M</a:t>
            </a:r>
            <a:r>
              <a:rPr b="0" sz="1800" lang="en-US" u="sng"/>
              <a:t> </a:t>
            </a:r>
            <a:r>
              <a:rPr b="0" sz="1800" lang="en-US" u="sng"/>
              <a:t>:</a:t>
            </a:r>
            <a:r>
              <a:rPr b="0" sz="1800" lang="en-US" u="none"/>
              <a:t> </a:t>
            </a:r>
            <a:r>
              <a:rPr b="0" sz="1800" lang="en-US" u="none"/>
              <a:t>The</a:t>
            </a:r>
            <a:r>
              <a:rPr b="0" sz="1800" lang="en-US" u="none"/>
              <a:t> emission spectra of atoms in the gas phase </a:t>
            </a:r>
            <a:r>
              <a:rPr b="0" sz="1800" lang="en-US" u="none"/>
              <a:t>e</a:t>
            </a:r>
            <a:r>
              <a:rPr b="0" sz="1800" lang="en-US" u="none"/>
              <a:t>m</a:t>
            </a:r>
            <a:r>
              <a:rPr b="0" sz="1800" lang="en-US" u="none"/>
              <a:t>i</a:t>
            </a:r>
            <a:r>
              <a:rPr b="0" sz="1800" lang="en-US" u="none"/>
              <a:t>t</a:t>
            </a:r>
            <a:r>
              <a:rPr b="0" sz="1800" lang="en-US" u="none"/>
              <a:t> light only at certain </a:t>
            </a:r>
            <a:r>
              <a:rPr b="0" sz="1800" lang="en-US" u="none">
                <a:solidFill>
                  <a:srgbClr val="D66565"/>
                </a:solidFill>
              </a:rPr>
              <a:t>specific wavelength</a:t>
            </a:r>
            <a:r>
              <a:rPr b="0" sz="1800" lang="en-US" u="none"/>
              <a:t> with</a:t>
            </a:r>
            <a:r>
              <a:rPr b="0" sz="1800" lang="en-US" u="none"/>
              <a:t> dark</a:t>
            </a:r>
            <a:r>
              <a:rPr b="0" sz="1800" lang="en-US" u="none"/>
              <a:t> spaces</a:t>
            </a:r>
            <a:r>
              <a:rPr b="0" sz="1800" lang="en-US" u="none"/>
              <a:t> between</a:t>
            </a:r>
            <a:r>
              <a:rPr b="0" sz="1800" lang="en-US" u="none"/>
              <a:t> them</a:t>
            </a:r>
            <a:r>
              <a:rPr b="0" sz="1800" lang="en-US" u="none"/>
              <a:t>.</a:t>
            </a:r>
            <a:r>
              <a:rPr b="0" sz="1800" lang="en-US" u="none"/>
              <a:t> </a:t>
            </a:r>
            <a:r>
              <a:rPr b="0" sz="1800" lang="en-US" u="none"/>
              <a:t>S</a:t>
            </a:r>
            <a:r>
              <a:rPr b="0" sz="1800" lang="en-US" u="none"/>
              <a:t>u</a:t>
            </a:r>
            <a:r>
              <a:rPr b="0" sz="1800" lang="en-US" u="none"/>
              <a:t>c</a:t>
            </a:r>
            <a:r>
              <a:rPr b="0" sz="1800" lang="en-US" u="none"/>
              <a:t>h</a:t>
            </a:r>
            <a:r>
              <a:rPr b="0" sz="1800" lang="en-US" u="none"/>
              <a:t> </a:t>
            </a:r>
            <a:r>
              <a:rPr b="0" sz="1800" lang="en-US" u="none"/>
              <a:t>spectr</a:t>
            </a:r>
            <a:r>
              <a:rPr b="0" sz="1800" lang="en-US" u="none"/>
              <a:t>a</a:t>
            </a:r>
            <a:r>
              <a:rPr b="0" sz="1800" lang="en-US" u="none"/>
              <a:t> </a:t>
            </a:r>
            <a:r>
              <a:rPr b="0" sz="1800" lang="en-US" u="none"/>
              <a:t>i</a:t>
            </a:r>
            <a:r>
              <a:rPr b="0" sz="1800" lang="en-US" u="none"/>
              <a:t>s</a:t>
            </a:r>
            <a:r>
              <a:rPr b="0" sz="1800" lang="en-US" u="none"/>
              <a:t> </a:t>
            </a:r>
            <a:r>
              <a:rPr b="0" sz="1800" lang="en-US" u="none"/>
              <a:t>called</a:t>
            </a:r>
            <a:r>
              <a:rPr b="0" sz="1800" lang="en-US" u="none"/>
              <a:t> </a:t>
            </a:r>
            <a:r>
              <a:rPr b="0" sz="1800" lang="en-US" u="none">
                <a:solidFill>
                  <a:srgbClr val="800000"/>
                </a:solidFill>
              </a:rPr>
              <a:t>L</a:t>
            </a:r>
            <a:r>
              <a:rPr b="0" sz="1800" lang="en-US" u="none">
                <a:solidFill>
                  <a:srgbClr val="800000"/>
                </a:solidFill>
              </a:rPr>
              <a:t>i</a:t>
            </a:r>
            <a:r>
              <a:rPr b="0" sz="1800" lang="en-US" u="none">
                <a:solidFill>
                  <a:srgbClr val="800000"/>
                </a:solidFill>
              </a:rPr>
              <a:t>n</a:t>
            </a:r>
            <a:r>
              <a:rPr b="0" sz="1800" lang="en-US" u="none">
                <a:solidFill>
                  <a:srgbClr val="800000"/>
                </a:solidFill>
              </a:rPr>
              <a:t>e</a:t>
            </a:r>
            <a:r>
              <a:rPr b="0" sz="1800" lang="en-US" u="none">
                <a:solidFill>
                  <a:srgbClr val="800000"/>
                </a:solidFill>
              </a:rPr>
              <a:t> </a:t>
            </a:r>
            <a:r>
              <a:rPr b="0" sz="1800" lang="en-US" u="none">
                <a:solidFill>
                  <a:srgbClr val="800000"/>
                </a:solidFill>
              </a:rPr>
              <a:t>s</a:t>
            </a:r>
            <a:r>
              <a:rPr b="0" sz="1800" lang="en-US" u="none">
                <a:solidFill>
                  <a:srgbClr val="800000"/>
                </a:solidFill>
              </a:rPr>
              <a:t>p</a:t>
            </a:r>
            <a:r>
              <a:rPr b="0" sz="1800" lang="en-US" u="none">
                <a:solidFill>
                  <a:srgbClr val="800000"/>
                </a:solidFill>
              </a:rPr>
              <a:t>e</a:t>
            </a:r>
            <a:r>
              <a:rPr b="0" sz="1800" lang="en-US" u="none">
                <a:solidFill>
                  <a:srgbClr val="800000"/>
                </a:solidFill>
              </a:rPr>
              <a:t>c</a:t>
            </a:r>
            <a:r>
              <a:rPr b="0" sz="1800" lang="en-US" u="none">
                <a:solidFill>
                  <a:srgbClr val="800000"/>
                </a:solidFill>
              </a:rPr>
              <a:t>tr</a:t>
            </a:r>
            <a:r>
              <a:rPr b="0" sz="1800" lang="en-US" u="none">
                <a:solidFill>
                  <a:srgbClr val="800000"/>
                </a:solidFill>
              </a:rPr>
              <a:t>a</a:t>
            </a:r>
            <a:r>
              <a:rPr b="0" sz="1800" lang="en-US" u="none">
                <a:solidFill>
                  <a:srgbClr val="800000"/>
                </a:solidFill>
              </a:rPr>
              <a:t> </a:t>
            </a:r>
            <a:r>
              <a:rPr b="0" sz="1800" lang="en-US" u="none">
                <a:solidFill>
                  <a:srgbClr val="800000"/>
                </a:solidFill>
              </a:rPr>
              <a:t>o</a:t>
            </a:r>
            <a:r>
              <a:rPr b="0" sz="1800" lang="en-US" u="none">
                <a:solidFill>
                  <a:srgbClr val="800000"/>
                </a:solidFill>
              </a:rPr>
              <a:t>r</a:t>
            </a:r>
            <a:r>
              <a:rPr b="0" sz="1800" lang="en-US" u="none">
                <a:solidFill>
                  <a:srgbClr val="800000"/>
                </a:solidFill>
              </a:rPr>
              <a:t> </a:t>
            </a:r>
            <a:r>
              <a:rPr b="0" sz="1800" lang="en-US" u="none">
                <a:solidFill>
                  <a:srgbClr val="800000"/>
                </a:solidFill>
              </a:rPr>
              <a:t>A</a:t>
            </a:r>
            <a:r>
              <a:rPr b="0" sz="1800" lang="en-US" u="none">
                <a:solidFill>
                  <a:srgbClr val="800000"/>
                </a:solidFill>
              </a:rPr>
              <a:t>t</a:t>
            </a:r>
            <a:r>
              <a:rPr b="0" sz="1800" lang="en-US" u="none">
                <a:solidFill>
                  <a:srgbClr val="800000"/>
                </a:solidFill>
              </a:rPr>
              <a:t>o</a:t>
            </a:r>
            <a:r>
              <a:rPr b="0" sz="1800" lang="en-US" u="none">
                <a:solidFill>
                  <a:srgbClr val="800000"/>
                </a:solidFill>
              </a:rPr>
              <a:t>m</a:t>
            </a:r>
            <a:r>
              <a:rPr b="0" sz="1800" lang="en-US" u="none">
                <a:solidFill>
                  <a:srgbClr val="800000"/>
                </a:solidFill>
              </a:rPr>
              <a:t>ic</a:t>
            </a:r>
            <a:r>
              <a:rPr b="0" sz="1800" lang="en-US" u="none">
                <a:solidFill>
                  <a:srgbClr val="800000"/>
                </a:solidFill>
              </a:rPr>
              <a:t> </a:t>
            </a:r>
            <a:r>
              <a:rPr b="0" sz="1800" lang="en-US" u="none">
                <a:solidFill>
                  <a:srgbClr val="800000"/>
                </a:solidFill>
              </a:rPr>
              <a:t>s</a:t>
            </a:r>
            <a:r>
              <a:rPr b="0" sz="1800" lang="en-US" u="none">
                <a:solidFill>
                  <a:srgbClr val="800000"/>
                </a:solidFill>
              </a:rPr>
              <a:t>p</a:t>
            </a:r>
            <a:r>
              <a:rPr b="0" sz="1800" lang="en-US" u="none">
                <a:solidFill>
                  <a:srgbClr val="800000"/>
                </a:solidFill>
              </a:rPr>
              <a:t>e</a:t>
            </a:r>
            <a:r>
              <a:rPr b="0" sz="1800" lang="en-US" u="none">
                <a:solidFill>
                  <a:srgbClr val="800000"/>
                </a:solidFill>
              </a:rPr>
              <a:t>c</a:t>
            </a:r>
            <a:r>
              <a:rPr b="0" sz="1800" lang="en-US" u="none">
                <a:solidFill>
                  <a:srgbClr val="800000"/>
                </a:solidFill>
              </a:rPr>
              <a:t>t</a:t>
            </a:r>
            <a:r>
              <a:rPr b="0" sz="1800" lang="en-US" u="none">
                <a:solidFill>
                  <a:srgbClr val="800000"/>
                </a:solidFill>
              </a:rPr>
              <a:t>r</a:t>
            </a:r>
            <a:r>
              <a:rPr b="0" sz="1800" lang="en-US" u="none">
                <a:solidFill>
                  <a:srgbClr val="800000"/>
                </a:solidFill>
              </a:rPr>
              <a:t>a</a:t>
            </a:r>
            <a:r>
              <a:rPr b="0" sz="1800" lang="en-US" u="none"/>
              <a:t>.</a:t>
            </a:r>
            <a:r>
              <a:rPr b="0" sz="1800" lang="en-US" u="none"/>
              <a:t> </a:t>
            </a:r>
            <a:r>
              <a:rPr b="0" sz="1800" lang="en-US" u="none"/>
              <a:t>T</a:t>
            </a:r>
            <a:r>
              <a:rPr b="0" sz="1800" lang="en-US" u="none"/>
              <a:t>h</a:t>
            </a:r>
            <a:r>
              <a:rPr b="0" sz="1800" lang="en-US" u="none"/>
              <a:t>e</a:t>
            </a:r>
            <a:r>
              <a:rPr b="0" sz="1800" lang="en-US" u="none"/>
              <a:t> </a:t>
            </a:r>
            <a:r>
              <a:rPr b="0" sz="1800" lang="en-US" u="none"/>
              <a:t>e</a:t>
            </a:r>
            <a:r>
              <a:rPr b="0" sz="1800" lang="en-US" u="none"/>
              <a:t>m</a:t>
            </a:r>
            <a:r>
              <a:rPr b="0" sz="1800" lang="en-US" u="none"/>
              <a:t>i</a:t>
            </a:r>
            <a:r>
              <a:rPr b="0" sz="1800" lang="en-US" u="none"/>
              <a:t>t</a:t>
            </a:r>
            <a:r>
              <a:rPr b="0" sz="1800" lang="en-US" u="none"/>
              <a:t>t</a:t>
            </a:r>
            <a:r>
              <a:rPr b="0" sz="1800" lang="en-US" u="none"/>
              <a:t>e</a:t>
            </a:r>
            <a:r>
              <a:rPr b="0" sz="1800" lang="en-US" u="none"/>
              <a:t>d</a:t>
            </a:r>
            <a:r>
              <a:rPr b="0" sz="1800" lang="en-US" u="none"/>
              <a:t> </a:t>
            </a:r>
            <a:r>
              <a:rPr b="0" sz="1800" lang="en-US" u="none"/>
              <a:t>r</a:t>
            </a:r>
            <a:r>
              <a:rPr b="0" sz="1800" lang="en-US" u="none"/>
              <a:t>a</a:t>
            </a:r>
            <a:r>
              <a:rPr b="0" sz="1800" lang="en-US" u="none"/>
              <a:t>d</a:t>
            </a:r>
            <a:r>
              <a:rPr b="0" sz="1800" lang="en-US" u="none"/>
              <a:t>i</a:t>
            </a:r>
            <a:r>
              <a:rPr b="0" sz="1800" lang="en-US" u="none"/>
              <a:t>ation</a:t>
            </a:r>
            <a:r>
              <a:rPr b="0" sz="1800" lang="en-US" u="none"/>
              <a:t> </a:t>
            </a:r>
            <a:r>
              <a:rPr b="0" sz="1800" lang="en-US" u="none"/>
              <a:t>i</a:t>
            </a:r>
            <a:r>
              <a:rPr b="0" sz="1800" lang="en-US" u="none"/>
              <a:t>s</a:t>
            </a:r>
            <a:r>
              <a:rPr b="0" sz="1800" lang="en-US" u="none"/>
              <a:t> </a:t>
            </a:r>
            <a:r>
              <a:rPr b="0" sz="1800" lang="en-US" u="none"/>
              <a:t>i</a:t>
            </a:r>
            <a:r>
              <a:rPr b="0" sz="1800" lang="en-US" u="none"/>
              <a:t>d</a:t>
            </a:r>
            <a:r>
              <a:rPr b="0" sz="1800" lang="en-US" u="none"/>
              <a:t>e</a:t>
            </a:r>
            <a:r>
              <a:rPr b="0" sz="1800" lang="en-US" u="none"/>
              <a:t>n</a:t>
            </a:r>
            <a:r>
              <a:rPr b="0" sz="1800" lang="en-US" u="none"/>
              <a:t>tified</a:t>
            </a:r>
            <a:r>
              <a:rPr b="0" sz="1800" lang="en-US" u="none"/>
              <a:t> </a:t>
            </a:r>
            <a:r>
              <a:rPr b="0" sz="1800" lang="en-US" u="none"/>
              <a:t>b</a:t>
            </a:r>
            <a:r>
              <a:rPr b="0" sz="1800" lang="en-US" u="none"/>
              <a:t>y</a:t>
            </a:r>
            <a:r>
              <a:rPr b="0" sz="1800" lang="en-US" u="none"/>
              <a:t> </a:t>
            </a:r>
            <a:r>
              <a:rPr b="0" sz="1800" lang="en-US" u="none"/>
              <a:t>the</a:t>
            </a:r>
            <a:r>
              <a:rPr b="0" sz="1800" lang="en-US" u="none"/>
              <a:t> </a:t>
            </a:r>
            <a:r>
              <a:rPr b="0" sz="1800" lang="en-US" u="none"/>
              <a:t>appearance</a:t>
            </a:r>
            <a:r>
              <a:rPr b="0" sz="1800" lang="en-US" u="none"/>
              <a:t> of</a:t>
            </a:r>
            <a:r>
              <a:rPr b="0" sz="1800" lang="en-US" u="none"/>
              <a:t> </a:t>
            </a:r>
            <a:r>
              <a:rPr b="0" sz="1800" lang="en-US" u="none"/>
              <a:t>b</a:t>
            </a:r>
            <a:r>
              <a:rPr b="0" sz="1800" lang="en-US" u="none"/>
              <a:t>r</a:t>
            </a:r>
            <a:r>
              <a:rPr b="0" sz="1800" lang="en-US" u="none"/>
              <a:t>i</a:t>
            </a:r>
            <a:r>
              <a:rPr b="0" sz="1800" lang="en-US" u="none"/>
              <a:t>g</a:t>
            </a:r>
            <a:r>
              <a:rPr b="0" sz="1800" lang="en-US" u="none"/>
              <a:t>ht</a:t>
            </a:r>
            <a:r>
              <a:rPr b="0" sz="1800" lang="en-US" u="none"/>
              <a:t> </a:t>
            </a:r>
            <a:r>
              <a:rPr b="0" sz="1800" lang="en-US" u="none"/>
              <a:t>l</a:t>
            </a:r>
            <a:r>
              <a:rPr b="0" sz="1800" lang="en-US" u="none"/>
              <a:t>i</a:t>
            </a:r>
            <a:r>
              <a:rPr b="0" sz="1800" lang="en-US" u="none"/>
              <a:t>n</a:t>
            </a:r>
            <a:r>
              <a:rPr b="0" sz="1800" lang="en-US" u="none"/>
              <a:t>e</a:t>
            </a:r>
            <a:r>
              <a:rPr b="0" sz="1800" lang="en-US" u="none"/>
              <a:t>s</a:t>
            </a:r>
            <a:r>
              <a:rPr b="0" sz="1800" lang="en-US" u="none"/>
              <a:t> </a:t>
            </a:r>
            <a:r>
              <a:rPr b="0" sz="1800" lang="en-US" u="none"/>
              <a:t>i</a:t>
            </a:r>
            <a:r>
              <a:rPr b="0" sz="1800" lang="en-US" u="none"/>
              <a:t>n</a:t>
            </a:r>
            <a:r>
              <a:rPr b="0" sz="1800" lang="en-US" u="none"/>
              <a:t> </a:t>
            </a:r>
            <a:r>
              <a:rPr b="0" sz="1800" lang="en-US" u="none"/>
              <a:t>t</a:t>
            </a:r>
            <a:r>
              <a:rPr b="0" sz="1800" lang="en-US" u="none"/>
              <a:t>h</a:t>
            </a:r>
            <a:r>
              <a:rPr b="0" sz="1800" lang="en-US" u="none"/>
              <a:t>e</a:t>
            </a:r>
            <a:r>
              <a:rPr b="0" sz="1800" lang="en-US" u="none"/>
              <a:t> </a:t>
            </a:r>
            <a:r>
              <a:rPr b="0" sz="1800" lang="en-US" u="none"/>
              <a:t>s</a:t>
            </a:r>
            <a:r>
              <a:rPr b="0" sz="1800" lang="en-US" u="none"/>
              <a:t>p</a:t>
            </a:r>
            <a:r>
              <a:rPr b="0" sz="1800" lang="en-US" u="none"/>
              <a:t>e</a:t>
            </a:r>
            <a:r>
              <a:rPr b="0" sz="1800" lang="en-US" u="none"/>
              <a:t>c</a:t>
            </a:r>
            <a:r>
              <a:rPr b="0" sz="1800" lang="en-US" u="none"/>
              <a:t>tra</a:t>
            </a:r>
            <a:r>
              <a:rPr b="0" sz="1800" lang="en-US" u="none"/>
              <a:t>.</a:t>
            </a:r>
            <a:r>
              <a:rPr b="0" sz="1800" lang="en-US" u="none"/>
              <a:t> </a:t>
            </a:r>
            <a:r>
              <a:rPr b="0" sz="1800" lang="en-US" u="none"/>
              <a:t>E</a:t>
            </a:r>
            <a:r>
              <a:rPr b="0" sz="1800" lang="en-US" u="none"/>
              <a:t>x</a:t>
            </a:r>
            <a:r>
              <a:rPr b="0" sz="1800" lang="en-US" u="none"/>
              <a:t> </a:t>
            </a:r>
            <a:r>
              <a:rPr b="0" sz="1800" lang="en-US" u="none"/>
              <a:t>:</a:t>
            </a:r>
            <a:r>
              <a:rPr b="0" sz="1800" lang="en-US" u="none"/>
              <a:t> </a:t>
            </a:r>
            <a:r>
              <a:rPr b="0" sz="1800" lang="en-US" u="none"/>
              <a:t>T</a:t>
            </a:r>
            <a:r>
              <a:rPr b="0" sz="1800" lang="en-US" u="none"/>
              <a:t>h</a:t>
            </a:r>
            <a:r>
              <a:rPr b="0" sz="1800" lang="en-US" u="none"/>
              <a:t>e</a:t>
            </a:r>
            <a:r>
              <a:rPr b="0" sz="1800" lang="en-US" u="none"/>
              <a:t> </a:t>
            </a:r>
            <a:r>
              <a:rPr b="0" sz="1800" lang="en-US" u="none"/>
              <a:t>e</a:t>
            </a:r>
            <a:r>
              <a:rPr b="0" sz="1800" lang="en-US" u="none"/>
              <a:t>m</a:t>
            </a:r>
            <a:r>
              <a:rPr b="0" sz="1800" lang="en-US" u="none"/>
              <a:t>i</a:t>
            </a:r>
            <a:r>
              <a:rPr b="0" sz="1800" lang="en-US" u="none"/>
              <a:t>s</a:t>
            </a:r>
            <a:r>
              <a:rPr b="0" sz="1800" lang="en-US" u="none"/>
              <a:t>s</a:t>
            </a:r>
            <a:r>
              <a:rPr b="0" sz="1800" lang="en-US" u="none"/>
              <a:t>ion</a:t>
            </a:r>
            <a:r>
              <a:rPr b="0" sz="1800" lang="en-US" u="none"/>
              <a:t> spectra</a:t>
            </a:r>
            <a:r>
              <a:rPr b="0" sz="1800" lang="en-US" u="none"/>
              <a:t> of</a:t>
            </a:r>
            <a:r>
              <a:rPr b="0" sz="1800" lang="en-US" u="none"/>
              <a:t> </a:t>
            </a:r>
            <a:r>
              <a:rPr b="0" sz="1800" lang="en-US" u="none"/>
              <a:t>N</a:t>
            </a:r>
            <a:r>
              <a:rPr b="0" sz="1800" lang="en-US" u="none"/>
              <a:t>a</a:t>
            </a:r>
            <a:r>
              <a:rPr b="0" sz="1800" lang="en-US" u="none"/>
              <a:t> </a:t>
            </a:r>
            <a:r>
              <a:rPr b="0" sz="1800" lang="en-US" u="none"/>
              <a:t>c</a:t>
            </a:r>
            <a:r>
              <a:rPr b="0" sz="1800" lang="en-US" u="none"/>
              <a:t>o</a:t>
            </a:r>
            <a:r>
              <a:rPr b="0" sz="1800" lang="en-US" u="none"/>
              <a:t>n</a:t>
            </a:r>
            <a:r>
              <a:rPr b="0" sz="1800" lang="en-US" u="none"/>
              <a:t>s</a:t>
            </a:r>
            <a:r>
              <a:rPr b="0" sz="1800" lang="en-US" u="none"/>
              <a:t>i</a:t>
            </a:r>
            <a:r>
              <a:rPr b="0" sz="1800" lang="en-US" u="none"/>
              <a:t>s</a:t>
            </a:r>
            <a:r>
              <a:rPr b="0" sz="1800" lang="en-US" u="none"/>
              <a:t>ts</a:t>
            </a:r>
            <a:r>
              <a:rPr b="0" sz="1800" lang="en-US" u="none"/>
              <a:t> of</a:t>
            </a:r>
            <a:r>
              <a:rPr b="0" sz="1800" lang="en-US" u="none"/>
              <a:t> </a:t>
            </a:r>
            <a:r>
              <a:rPr b="0" sz="1800" lang="en-US" u="none"/>
              <a:t>2</a:t>
            </a:r>
            <a:r>
              <a:rPr b="0" sz="1800" lang="en-US" u="none"/>
              <a:t> </a:t>
            </a:r>
            <a:r>
              <a:rPr b="0" sz="1800" lang="en-US" u="none"/>
              <a:t>y</a:t>
            </a:r>
            <a:r>
              <a:rPr b="0" sz="1800" lang="en-US" u="none"/>
              <a:t>e</a:t>
            </a:r>
            <a:r>
              <a:rPr b="0" sz="1800" lang="en-US" u="none"/>
              <a:t>l</a:t>
            </a:r>
            <a:r>
              <a:rPr b="0" sz="1800" lang="en-US" u="none"/>
              <a:t>l</a:t>
            </a:r>
            <a:r>
              <a:rPr b="0" sz="1800" lang="en-US" u="none"/>
              <a:t>o</a:t>
            </a:r>
            <a:r>
              <a:rPr b="0" sz="1800" lang="en-US" u="none"/>
              <a:t>w</a:t>
            </a:r>
            <a:r>
              <a:rPr b="0" sz="1800" lang="en-US" u="none"/>
              <a:t> </a:t>
            </a:r>
            <a:r>
              <a:rPr b="0" sz="1800" lang="en-US" u="none"/>
              <a:t>l</a:t>
            </a:r>
            <a:r>
              <a:rPr b="0" sz="1800" lang="en-US" u="none"/>
              <a:t>i</a:t>
            </a:r>
            <a:r>
              <a:rPr b="0" sz="1800" lang="en-US" u="none"/>
              <a:t>n</a:t>
            </a:r>
            <a:r>
              <a:rPr b="0" sz="1800" lang="en-US" u="none"/>
              <a:t>e</a:t>
            </a:r>
            <a:r>
              <a:rPr b="0" sz="1800" lang="en-US" u="none"/>
              <a:t>s</a:t>
            </a:r>
            <a:r>
              <a:rPr b="0" sz="1800" lang="en-US" u="none"/>
              <a:t> </a:t>
            </a:r>
            <a:r>
              <a:rPr b="0" sz="1800" lang="en-US" u="none"/>
              <a:t>a</a:t>
            </a:r>
            <a:r>
              <a:rPr b="0" sz="1800" lang="en-US" u="none"/>
              <a:t>t</a:t>
            </a:r>
            <a:r>
              <a:rPr b="0" sz="1800" lang="en-US" u="none"/>
              <a:t> </a:t>
            </a:r>
            <a:r>
              <a:rPr b="0" sz="1800" lang="en-US" u="none"/>
              <a:t>5</a:t>
            </a:r>
            <a:r>
              <a:rPr b="0" sz="1800" lang="en-US" u="none"/>
              <a:t>8</a:t>
            </a:r>
            <a:r>
              <a:rPr b="0" sz="1800" lang="en-US" u="none"/>
              <a:t>9</a:t>
            </a:r>
            <a:r>
              <a:rPr b="0" sz="1800" lang="en-US" u="none"/>
              <a:t>.</a:t>
            </a:r>
            <a:r>
              <a:rPr b="0" sz="1800" lang="en-US" u="none"/>
              <a:t>6</a:t>
            </a:r>
            <a:r>
              <a:rPr b="0" sz="1800" lang="en-US" u="none"/>
              <a:t> </a:t>
            </a:r>
            <a:r>
              <a:rPr b="0" sz="1800" lang="en-US" u="none"/>
              <a:t>nm.</a:t>
            </a:r>
            <a:endParaRPr b="0" sz="1800" lang="en-GB" u="sng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8" name="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</a:t>
            </a:r>
            <a:r>
              <a:rPr lang="en-US"/>
              <a:t>L</a:t>
            </a:r>
            <a:r>
              <a:rPr lang="en-US"/>
              <a:t>A</a:t>
            </a:r>
            <a:r>
              <a:rPr lang="en-US"/>
              <a:t>SSIFICATION</a:t>
            </a:r>
            <a:r>
              <a:rPr lang="en-US"/>
              <a:t> OF</a:t>
            </a:r>
            <a:r>
              <a:rPr lang="en-US"/>
              <a:t> SPECTROSCOPY</a:t>
            </a:r>
            <a:endParaRPr lang="en-GB"/>
          </a:p>
        </p:txBody>
      </p:sp>
      <p:sp>
        <p:nvSpPr>
          <p:cNvPr id="1048629" name=""/>
          <p:cNvSpPr>
            <a:spLocks noGrp="1"/>
          </p:cNvSpPr>
          <p:nvPr>
            <p:ph sz="quarter" idx="13"/>
          </p:nvPr>
        </p:nvSpPr>
        <p:spPr>
          <a:xfrm>
            <a:off x="434699" y="1486349"/>
            <a:ext cx="8341247" cy="3007821"/>
          </a:xfrm>
        </p:spPr>
        <p:txBody>
          <a:bodyPr>
            <a:noAutofit/>
          </a:bodyPr>
          <a:p>
            <a:pPr algn="l" indent="0" marL="0">
              <a:lnSpc>
                <a:spcPct val="150000"/>
              </a:lnSpc>
              <a:buNone/>
            </a:pPr>
            <a:r>
              <a:rPr b="0" sz="2000" lang="en-US"/>
              <a:t>It is</a:t>
            </a:r>
            <a:r>
              <a:rPr b="0" sz="2000" lang="en-US"/>
              <a:t> the</a:t>
            </a:r>
            <a:r>
              <a:rPr b="0" sz="2000" lang="en-US"/>
              <a:t> photographic</a:t>
            </a:r>
            <a:r>
              <a:rPr b="0" sz="2000" lang="en-US"/>
              <a:t> negative</a:t>
            </a:r>
            <a:r>
              <a:rPr b="0" sz="2000" lang="en-US"/>
              <a:t> of</a:t>
            </a:r>
            <a:r>
              <a:rPr b="0" sz="2000" lang="en-US"/>
              <a:t> an emission</a:t>
            </a:r>
            <a:r>
              <a:rPr b="0" sz="2000" lang="en-US"/>
              <a:t> spectrum</a:t>
            </a:r>
            <a:r>
              <a:rPr b="0" sz="2000" lang="en-US"/>
              <a:t>.</a:t>
            </a:r>
            <a:r>
              <a:rPr b="0" sz="2000" lang="en-US"/>
              <a:t> </a:t>
            </a:r>
            <a:r>
              <a:rPr b="0" sz="2000" lang="en-US"/>
              <a:t>T</a:t>
            </a:r>
            <a:r>
              <a:rPr b="0" sz="2000" lang="en-US"/>
              <a:t>o obtain </a:t>
            </a:r>
            <a:r>
              <a:rPr b="0" sz="2000" lang="en-US"/>
              <a:t> </a:t>
            </a:r>
            <a:r>
              <a:rPr b="0" sz="2000" lang="en-US"/>
              <a:t>an </a:t>
            </a:r>
            <a:r>
              <a:rPr b="0" sz="2000" lang="en-US"/>
              <a:t>a</a:t>
            </a:r>
            <a:r>
              <a:rPr b="0" sz="2000" lang="en-US"/>
              <a:t>b</a:t>
            </a:r>
            <a:r>
              <a:rPr b="0" sz="2000" lang="en-US"/>
              <a:t>s</a:t>
            </a:r>
            <a:r>
              <a:rPr b="0" sz="2000" lang="en-US"/>
              <a:t>o</a:t>
            </a:r>
            <a:r>
              <a:rPr b="0" sz="2000" lang="en-US"/>
              <a:t>r</a:t>
            </a:r>
            <a:r>
              <a:rPr b="0" sz="2000" lang="en-US"/>
              <a:t>ption</a:t>
            </a:r>
            <a:r>
              <a:rPr b="0" sz="2000" lang="en-US"/>
              <a:t> spectr</a:t>
            </a:r>
            <a:r>
              <a:rPr b="0" sz="2000" lang="en-US"/>
              <a:t>a</a:t>
            </a:r>
            <a:r>
              <a:rPr b="0" sz="2000" lang="en-US"/>
              <a:t> </a:t>
            </a:r>
            <a:r>
              <a:rPr b="0" sz="2000" lang="en-US"/>
              <a:t>a</a:t>
            </a:r>
            <a:r>
              <a:rPr b="0" sz="2000" lang="en-US"/>
              <a:t> </a:t>
            </a:r>
            <a:r>
              <a:rPr b="0" sz="2000" lang="en-US"/>
              <a:t>continuum</a:t>
            </a:r>
            <a:r>
              <a:rPr b="0" sz="2000" lang="en-US"/>
              <a:t> of</a:t>
            </a:r>
            <a:r>
              <a:rPr b="0" sz="2000" lang="en-US"/>
              <a:t> radiation</a:t>
            </a:r>
            <a:r>
              <a:rPr b="0" sz="2000" lang="en-US"/>
              <a:t> </a:t>
            </a:r>
            <a:r>
              <a:rPr b="0" sz="2000" lang="en-US"/>
              <a:t>i</a:t>
            </a:r>
            <a:r>
              <a:rPr b="0" sz="2000" lang="en-US"/>
              <a:t>s</a:t>
            </a:r>
            <a:r>
              <a:rPr b="0" sz="2000" lang="en-US"/>
              <a:t> </a:t>
            </a:r>
            <a:r>
              <a:rPr b="0" sz="2000" lang="en-US"/>
              <a:t>p</a:t>
            </a:r>
            <a:r>
              <a:rPr b="0" sz="2000" lang="en-US"/>
              <a:t>a</a:t>
            </a:r>
            <a:r>
              <a:rPr b="0" sz="2000" lang="en-US"/>
              <a:t>s</a:t>
            </a:r>
            <a:r>
              <a:rPr b="0" sz="2000" lang="en-US"/>
              <a:t>s</a:t>
            </a:r>
            <a:r>
              <a:rPr b="0" sz="2000" lang="en-US"/>
              <a:t>ed</a:t>
            </a:r>
            <a:r>
              <a:rPr b="0" sz="2000" lang="en-US"/>
              <a:t> through</a:t>
            </a:r>
            <a:r>
              <a:rPr b="0" sz="2000" lang="en-US"/>
              <a:t> a</a:t>
            </a:r>
            <a:r>
              <a:rPr b="0" sz="2000" lang="en-US"/>
              <a:t> </a:t>
            </a:r>
            <a:r>
              <a:rPr b="0" sz="2000" lang="en-US"/>
              <a:t>s</a:t>
            </a:r>
            <a:r>
              <a:rPr b="0" sz="2000" lang="en-US"/>
              <a:t>a</a:t>
            </a:r>
            <a:r>
              <a:rPr b="0" sz="2000" lang="en-US"/>
              <a:t>mple</a:t>
            </a:r>
            <a:r>
              <a:rPr b="0" sz="2000" lang="en-US"/>
              <a:t> </a:t>
            </a:r>
            <a:r>
              <a:rPr b="0" sz="2000" lang="en-US"/>
              <a:t>w</a:t>
            </a:r>
            <a:r>
              <a:rPr b="0" sz="2000" lang="en-US"/>
              <a:t>h</a:t>
            </a:r>
            <a:r>
              <a:rPr b="0" sz="2000" lang="en-US"/>
              <a:t>i</a:t>
            </a:r>
            <a:r>
              <a:rPr b="0" sz="2000" lang="en-US"/>
              <a:t>ch</a:t>
            </a:r>
            <a:r>
              <a:rPr b="0" sz="2000" lang="en-US"/>
              <a:t> </a:t>
            </a:r>
            <a:r>
              <a:rPr b="0" sz="2000" lang="en-US">
                <a:solidFill>
                  <a:srgbClr val="D66565"/>
                </a:solidFill>
              </a:rPr>
              <a:t>a</a:t>
            </a:r>
            <a:r>
              <a:rPr b="0" sz="2000" lang="en-US">
                <a:solidFill>
                  <a:srgbClr val="D66565"/>
                </a:solidFill>
              </a:rPr>
              <a:t>b</a:t>
            </a:r>
            <a:r>
              <a:rPr b="0" sz="2000" lang="en-US">
                <a:solidFill>
                  <a:srgbClr val="D66565"/>
                </a:solidFill>
              </a:rPr>
              <a:t>s</a:t>
            </a:r>
            <a:r>
              <a:rPr b="0" sz="2000" lang="en-US">
                <a:solidFill>
                  <a:srgbClr val="D66565"/>
                </a:solidFill>
              </a:rPr>
              <a:t>o</a:t>
            </a:r>
            <a:r>
              <a:rPr b="0" sz="2000" lang="en-US">
                <a:solidFill>
                  <a:srgbClr val="D66565"/>
                </a:solidFill>
              </a:rPr>
              <a:t>r</a:t>
            </a:r>
            <a:r>
              <a:rPr b="0" sz="2000" lang="en-US">
                <a:solidFill>
                  <a:srgbClr val="D66565"/>
                </a:solidFill>
              </a:rPr>
              <a:t>b</a:t>
            </a:r>
            <a:r>
              <a:rPr b="0" sz="2000" lang="en-US">
                <a:solidFill>
                  <a:srgbClr val="D66565"/>
                </a:solidFill>
              </a:rPr>
              <a:t>s</a:t>
            </a:r>
            <a:r>
              <a:rPr b="0" sz="2000" lang="en-US">
                <a:solidFill>
                  <a:srgbClr val="D66565"/>
                </a:solidFill>
              </a:rPr>
              <a:t> </a:t>
            </a:r>
            <a:r>
              <a:rPr b="0" sz="2000" lang="en-US">
                <a:solidFill>
                  <a:srgbClr val="D66565"/>
                </a:solidFill>
              </a:rPr>
              <a:t>r</a:t>
            </a:r>
            <a:r>
              <a:rPr b="0" sz="2000" lang="en-US">
                <a:solidFill>
                  <a:srgbClr val="D66565"/>
                </a:solidFill>
              </a:rPr>
              <a:t>a</a:t>
            </a:r>
            <a:r>
              <a:rPr b="0" sz="2000" lang="en-US">
                <a:solidFill>
                  <a:srgbClr val="D66565"/>
                </a:solidFill>
              </a:rPr>
              <a:t>d</a:t>
            </a:r>
            <a:r>
              <a:rPr b="0" sz="2000" lang="en-US">
                <a:solidFill>
                  <a:srgbClr val="D66565"/>
                </a:solidFill>
              </a:rPr>
              <a:t>iation</a:t>
            </a:r>
            <a:r>
              <a:rPr b="0" sz="2000" lang="en-US"/>
              <a:t> </a:t>
            </a:r>
            <a:r>
              <a:rPr b="0" sz="2000" lang="en-US"/>
              <a:t>o</a:t>
            </a:r>
            <a:r>
              <a:rPr b="0" sz="2000" lang="en-US"/>
              <a:t>f</a:t>
            </a:r>
            <a:r>
              <a:rPr b="0" sz="2000" lang="en-US"/>
              <a:t> </a:t>
            </a:r>
            <a:r>
              <a:rPr b="0" sz="2000" lang="en-US"/>
              <a:t>c</a:t>
            </a:r>
            <a:r>
              <a:rPr b="0" sz="2000" lang="en-US"/>
              <a:t>e</a:t>
            </a:r>
            <a:r>
              <a:rPr b="0" sz="2000" lang="en-US"/>
              <a:t>r</a:t>
            </a:r>
            <a:r>
              <a:rPr b="0" sz="2000" lang="en-US"/>
              <a:t>tain</a:t>
            </a:r>
            <a:r>
              <a:rPr b="0" sz="2000" lang="en-US"/>
              <a:t> </a:t>
            </a:r>
            <a:r>
              <a:rPr b="0" sz="2000" lang="en-US"/>
              <a:t>w</a:t>
            </a:r>
            <a:r>
              <a:rPr b="0" sz="2000" lang="en-US"/>
              <a:t>a</a:t>
            </a:r>
            <a:r>
              <a:rPr b="0" sz="2000" lang="en-US"/>
              <a:t>v</a:t>
            </a:r>
            <a:r>
              <a:rPr b="0" sz="2000" lang="en-US"/>
              <a:t>elength</a:t>
            </a:r>
            <a:r>
              <a:rPr b="0" sz="2000" lang="en-US"/>
              <a:t>.</a:t>
            </a:r>
            <a:endParaRPr b="0" sz="2000" lang="en-GB"/>
          </a:p>
          <a:p>
            <a:pPr algn="l" indent="0" marL="0">
              <a:lnSpc>
                <a:spcPct val="150000"/>
              </a:lnSpc>
              <a:buNone/>
            </a:pPr>
            <a:r>
              <a:rPr b="0" sz="2000" lang="en-US"/>
              <a:t>To </a:t>
            </a:r>
            <a:r>
              <a:rPr b="0" sz="2000" lang="en-US"/>
              <a:t>missing</a:t>
            </a:r>
            <a:r>
              <a:rPr b="0" sz="2000" lang="en-US"/>
              <a:t> wavele</a:t>
            </a:r>
            <a:r>
              <a:rPr b="0" sz="2000" lang="en-US"/>
              <a:t>ngth with correspond</a:t>
            </a:r>
            <a:r>
              <a:rPr b="0" sz="2000" lang="en-US"/>
              <a:t>s</a:t>
            </a:r>
            <a:r>
              <a:rPr b="0" sz="2000" lang="en-US"/>
              <a:t> to the radiation </a:t>
            </a:r>
            <a:r>
              <a:rPr b="0" sz="2000" lang="en-US"/>
              <a:t>a</a:t>
            </a:r>
            <a:r>
              <a:rPr b="0" sz="2000" lang="en-US"/>
              <a:t>b</a:t>
            </a:r>
            <a:r>
              <a:rPr b="0" sz="2000" lang="en-US"/>
              <a:t>s</a:t>
            </a:r>
            <a:r>
              <a:rPr b="0" sz="2000" lang="en-US"/>
              <a:t>o</a:t>
            </a:r>
            <a:r>
              <a:rPr b="0" sz="2000" lang="en-US"/>
              <a:t>r</a:t>
            </a:r>
            <a:r>
              <a:rPr b="0" sz="2000" lang="en-US"/>
              <a:t>b</a:t>
            </a:r>
            <a:r>
              <a:rPr b="0" sz="2000" lang="en-US"/>
              <a:t>ed</a:t>
            </a:r>
            <a:r>
              <a:rPr b="0" sz="2000" lang="en-US"/>
              <a:t> by m</a:t>
            </a:r>
            <a:r>
              <a:rPr b="0" sz="2000" lang="en-US"/>
              <a:t>a</a:t>
            </a:r>
            <a:r>
              <a:rPr b="0" sz="2000" lang="en-US"/>
              <a:t>t</a:t>
            </a:r>
            <a:r>
              <a:rPr b="0" sz="2000" lang="en-US"/>
              <a:t>t</a:t>
            </a:r>
            <a:r>
              <a:rPr b="0" sz="2000" lang="en-US"/>
              <a:t>e</a:t>
            </a:r>
            <a:r>
              <a:rPr b="0" sz="2000" lang="en-US"/>
              <a:t>r</a:t>
            </a:r>
            <a:r>
              <a:rPr b="0" sz="2000" lang="en-US"/>
              <a:t>,</a:t>
            </a:r>
            <a:r>
              <a:rPr b="0" sz="2000" lang="en-US"/>
              <a:t> </a:t>
            </a:r>
            <a:r>
              <a:rPr b="0" sz="2000" lang="en-US"/>
              <a:t>leave</a:t>
            </a:r>
            <a:r>
              <a:rPr b="0" sz="2000" lang="en-US"/>
              <a:t> </a:t>
            </a:r>
            <a:r>
              <a:rPr b="0" sz="2000" lang="en-US"/>
              <a:t>d</a:t>
            </a:r>
            <a:r>
              <a:rPr b="0" sz="2000" lang="en-US"/>
              <a:t>a</a:t>
            </a:r>
            <a:r>
              <a:rPr b="0" sz="2000" lang="en-US"/>
              <a:t>r</a:t>
            </a:r>
            <a:r>
              <a:rPr b="0" sz="2000" lang="en-US"/>
              <a:t>k</a:t>
            </a:r>
            <a:r>
              <a:rPr b="0" sz="2000" lang="en-US"/>
              <a:t> </a:t>
            </a:r>
            <a:r>
              <a:rPr b="0" sz="2000" lang="en-US"/>
              <a:t>s</a:t>
            </a:r>
            <a:r>
              <a:rPr b="0" sz="2000" lang="en-US"/>
              <a:t>p</a:t>
            </a:r>
            <a:r>
              <a:rPr b="0" sz="2000" lang="en-US"/>
              <a:t>a</a:t>
            </a:r>
            <a:r>
              <a:rPr b="0" sz="2000" lang="en-US"/>
              <a:t>c</a:t>
            </a:r>
            <a:r>
              <a:rPr b="0" sz="2000" lang="en-US"/>
              <a:t>es</a:t>
            </a:r>
            <a:r>
              <a:rPr b="0" sz="2000" lang="en-US"/>
              <a:t> in</a:t>
            </a:r>
            <a:r>
              <a:rPr b="0" sz="2000" lang="en-US"/>
              <a:t> the</a:t>
            </a:r>
            <a:r>
              <a:rPr b="0" sz="2000" lang="en-US"/>
              <a:t> b</a:t>
            </a:r>
            <a:r>
              <a:rPr b="0" sz="2000" lang="en-US"/>
              <a:t>r</a:t>
            </a:r>
            <a:r>
              <a:rPr b="0" sz="2000" lang="en-US"/>
              <a:t>i</a:t>
            </a:r>
            <a:r>
              <a:rPr b="0" sz="2000" lang="en-US"/>
              <a:t>g</a:t>
            </a:r>
            <a:r>
              <a:rPr b="0" sz="2000" lang="en-US"/>
              <a:t>h</a:t>
            </a:r>
            <a:r>
              <a:rPr b="0" sz="2000" lang="en-US"/>
              <a:t>t</a:t>
            </a:r>
            <a:r>
              <a:rPr b="0" sz="2000" lang="en-US"/>
              <a:t> </a:t>
            </a:r>
            <a:r>
              <a:rPr b="0" sz="2000" lang="en-US"/>
              <a:t>continuous</a:t>
            </a:r>
            <a:r>
              <a:rPr b="0" sz="2000" lang="en-US"/>
              <a:t> spectrum</a:t>
            </a:r>
            <a:r>
              <a:rPr b="0" sz="2000" lang="en-US"/>
              <a:t>.</a:t>
            </a:r>
            <a:endParaRPr b="0" sz="2000" lang="en-GB"/>
          </a:p>
        </p:txBody>
      </p:sp>
      <p:sp>
        <p:nvSpPr>
          <p:cNvPr id="1048630" name=""/>
          <p:cNvSpPr>
            <a:spLocks noGrp="1"/>
          </p:cNvSpPr>
          <p:nvPr>
            <p:ph type="body" sz="quarter" idx="15"/>
          </p:nvPr>
        </p:nvSpPr>
        <p:spPr>
          <a:xfrm>
            <a:off x="434699" y="954450"/>
            <a:ext cx="5027142" cy="571092"/>
          </a:xfrm>
        </p:spPr>
        <p:txBody>
          <a:bodyPr>
            <a:normAutofit/>
          </a:bodyPr>
          <a:p>
            <a:r>
              <a:rPr b="1" sz="2000" i="0" lang="en-US" u="sng"/>
              <a:t>A</a:t>
            </a:r>
            <a:r>
              <a:rPr b="1" sz="2000" i="0" lang="en-US" u="sng"/>
              <a:t>B</a:t>
            </a:r>
            <a:r>
              <a:rPr b="1" sz="2000" i="0" lang="en-US" u="sng"/>
              <a:t>S</a:t>
            </a:r>
            <a:r>
              <a:rPr b="1" sz="2000" i="0" lang="en-US" u="sng"/>
              <a:t>ORPTION</a:t>
            </a:r>
            <a:r>
              <a:rPr b="1" sz="2000" i="0" lang="en-US" u="sng"/>
              <a:t> </a:t>
            </a:r>
            <a:r>
              <a:rPr b="1" sz="2000" i="0" lang="en-US" u="sng"/>
              <a:t>S</a:t>
            </a:r>
            <a:r>
              <a:rPr b="1" sz="2000" i="0" lang="en-US" u="sng"/>
              <a:t>P</a:t>
            </a:r>
            <a:r>
              <a:rPr b="1" sz="2000" i="0" lang="en-US" u="sng"/>
              <a:t>E</a:t>
            </a:r>
            <a:r>
              <a:rPr b="1" sz="2000" i="0" lang="en-US" u="sng"/>
              <a:t>C</a:t>
            </a:r>
            <a:r>
              <a:rPr b="1" sz="2000" i="0" lang="en-US" u="sng"/>
              <a:t>T</a:t>
            </a:r>
            <a:r>
              <a:rPr b="1" sz="2000" i="0" lang="en-US" u="sng"/>
              <a:t>R</a:t>
            </a:r>
            <a:r>
              <a:rPr b="1" sz="2000" i="0" lang="en-US" u="sng"/>
              <a:t>O</a:t>
            </a:r>
            <a:r>
              <a:rPr b="1" sz="2000" i="0" lang="en-US" u="sng"/>
              <a:t>SCOPY</a:t>
            </a:r>
            <a:endParaRPr b="1" sz="2000" i="0" lang="en-GB" u="sng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2" name=""/>
          <p:cNvPicPr>
            <a:picLocks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 rot="0">
            <a:off x="1291717" y="322259"/>
            <a:ext cx="6560565" cy="4494427"/>
          </a:xfrm>
          <a:prstGeom prst="rect"/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10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1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19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121.xml><?xml version="1.0" encoding="utf-8"?>
<p:tagLst xmlns:p="http://schemas.openxmlformats.org/presentationml/2006/main">
  <p:tag name="KSO_WM_SLIDE_BACKGROUND_TYPE" val="belt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8*i*3"/>
  <p:tag name="KSO_WM_UNIT_LAYERLEVEL" val="1"/>
  <p:tag name="KSO_WM_TAG_VERSION" val="1.0"/>
  <p:tag name="KSO_WM_BEAUTIFY_FLAG" val="#wm#"/>
  <p:tag name="KSO_WM_UNIT_TYPE" val="i"/>
  <p:tag name="KSO_WM_UNIT_INDEX" val="3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1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55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2655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0"/>
  <p:tag name="KSO_WM_TAG_VERSION" val="1.0"/>
  <p:tag name="KSO_WM_BEAUTIFY_FLAG" val="#wm#"/>
  <p:tag name="KSO_WM_TEMPLATE_CATEGORY" val="custom"/>
  <p:tag name="KSO_WM_TEMPLATE_INDEX" val="20202655"/>
  <p:tag name="KSO_WM_TEMPLATE_THUMBS_INDEX" val="1、6、7、8、9、10、11、12、13、14、15"/>
</p:tagLst>
</file>

<file path=ppt/tags/tag133.xml><?xml version="1.0" encoding="utf-8"?>
<p:tagLst xmlns:p="http://schemas.openxmlformats.org/presentationml/2006/main">
  <p:tag name="KSO_WM_UNIT_ISCONTENTSTITLE" val="0"/>
  <p:tag name="KSO_WM_UNIT_PRESET_TEXT" val="Kindergarten Opening Ceremony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5_1*a*1"/>
  <p:tag name="KSO_WM_TEMPLATE_CATEGORY" val="custom"/>
  <p:tag name="KSO_WM_TEMPLATE_INDEX" val="20202655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ISCONTENTSTITLE" val="0"/>
  <p:tag name="KSO_WM_UNIT_PRESET_TEXT" val="Kindergarten Opening Ceremony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655_1*a*1"/>
  <p:tag name="KSO_WM_TEMPLATE_CATEGORY" val="custom"/>
  <p:tag name="KSO_WM_TEMPLATE_INDEX" val="20202655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SLIDE_ID" val="custom20202655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2655"/>
  <p:tag name="KSO_WM_SLIDE_LAYOUT" val="a_b"/>
  <p:tag name="KSO_WM_SLIDE_LAYOUT_CNT" val="1_1"/>
  <p:tag name="KSO_WM_TEMPLATE_THUMBS_INDEX" val="1、6、7、8、9、10、11、12、13、14、15"/>
  <p:tag name="KSO_WM_TEMPLATE_MASTER_THUMB_INDEX" val="1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5_2*a*1"/>
  <p:tag name="KSO_WM_TEMPLATE_CATEGORY" val="custom"/>
  <p:tag name="KSO_WM_TEMPLATE_INDEX" val="20202655"/>
  <p:tag name="KSO_WM_UNIT_LAYERLEVEL" val="1"/>
  <p:tag name="KSO_WM_TAG_VERSION" val="1.0"/>
  <p:tag name="KSO_WM_BEAUTIFY_FLAG" val="#wm#"/>
  <p:tag name="KSO_WM_UNIT_ISCONTENTSTITLE" val="1"/>
  <p:tag name="KSO_WM_UNIT_NOCLEAR" val="0"/>
  <p:tag name="KSO_WM_UNIT_VALUE" val="2"/>
  <p:tag name="KSO_WM_DIAGRAM_GROUP_CODE" val="l1-1"/>
  <p:tag name="KSO_WM_UNIT_TYPE" val="a"/>
  <p:tag name="KSO_WM_UNIT_INDEX" val="1"/>
  <p:tag name="KSO_WM_UNIT_PRESET_TEXT" val="CONTENTS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2655_2*i*3"/>
  <p:tag name="KSO_WM_TEMPLATE_CATEGORY" val="custom"/>
  <p:tag name="KSO_WM_TEMPLATE_INDEX" val="20202655"/>
  <p:tag name="KSO_WM_UNIT_LAYERLEVEL" val="1"/>
  <p:tag name="KSO_WM_TAG_VERSION" val="1.0"/>
  <p:tag name="KSO_WM_BEAUTIFY_FLAG" val="#wm#"/>
  <p:tag name="KSO_WM_DIAGRAM_GROUP_CODE" val="l1-1"/>
  <p:tag name="KSO_WM_UNIT_TYPE" val="i"/>
  <p:tag name="KSO_WM_UNIT_INDEX" val="3"/>
</p:tagLst>
</file>

<file path=ppt/tags/tag138.xml><?xml version="1.0" encoding="utf-8"?>
<p:tagLst xmlns:p="http://schemas.openxmlformats.org/presentationml/2006/main">
  <p:tag name="KSO_WM_SLIDE_ID" val="custom20202655_2"/>
  <p:tag name="KSO_WM_TEMPLATE_SUBCATEGORY" val="0"/>
  <p:tag name="KSO_WM_TEMPLATE_MASTER_TYPE" val="1"/>
  <p:tag name="KSO_WM_TEMPLATE_COLOR_TYPE" val="1"/>
  <p:tag name="KSO_WM_SLIDE_ITEM_CNT" val="2"/>
  <p:tag name="KSO_WM_SLIDE_INDEX" val="2"/>
  <p:tag name="KSO_WM_TAG_VERSION" val="1.0"/>
  <p:tag name="KSO_WM_BEAUTIFY_FLAG" val="#wm#"/>
  <p:tag name="KSO_WM_TEMPLATE_CATEGORY" val="custom"/>
  <p:tag name="KSO_WM_TEMPLATE_INDEX" val="20202655"/>
  <p:tag name="KSO_WM_SLIDE_TYPE" val="contents"/>
  <p:tag name="KSO_WM_SLIDE_SUBTYPE" val="diag"/>
  <p:tag name="KSO_WM_DIAGRAM_GROUP_CODE" val="l1-1"/>
  <p:tag name="KSO_WM_SLIDE_DIAGTYPE" val="l"/>
  <p:tag name="KSO_WM_SLIDE_LAYOUT" val="a_b_l"/>
  <p:tag name="KSO_WM_SLIDE_LAYOUT_CNT" val="1_1_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UNIT_TYPE" val="i"/>
  <p:tag name="KSO_WM_UNIT_INDEX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75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76.xml><?xml version="1.0" encoding="utf-8"?>
<p:tagLst xmlns:p="http://schemas.openxmlformats.org/presentationml/2006/main">
  <p:tag name="KSO_WM_SLIDE_BACKGROUND_TYPE" val="frame"/>
  <p:tag name="KSO_WM_SLIDE_BK_DARK_LIGHT" val="1"/>
  <p:tag name="KSO_WM_UNIT_HIGHLIGHT" val="0"/>
  <p:tag name="KSO_WM_UNIT_COMPATIBLE" val="0"/>
  <p:tag name="KSO_WM_UNIT_DIAGRAM_ISNUMVISUAL" val="0"/>
  <p:tag name="KSO_WM_UNIT_DIAGRAM_ISREFERUNIT" val="0"/>
  <p:tag name="KSO_WM_UNIT_ID" val="_13*i*2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1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1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1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1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9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</p:tagLst>
</file>

<file path=ppt/theme/theme1.xml><?xml version="1.0" encoding="utf-8"?>
<a:theme xmlns:a="http://schemas.openxmlformats.org/drawingml/2006/main" name="Office 主题​​">
  <a:themeElements>
    <a:clrScheme name="自定义 61">
      <a:dk1>
        <a:srgbClr val="000000"/>
      </a:dk1>
      <a:lt1>
        <a:srgbClr val="FFFFFF"/>
      </a:lt1>
      <a:dk2>
        <a:srgbClr val="343739"/>
      </a:dk2>
      <a:lt2>
        <a:srgbClr val="FFFFFF"/>
      </a:lt2>
      <a:accent1>
        <a:srgbClr val="E59E51"/>
      </a:accent1>
      <a:accent2>
        <a:srgbClr val="D5AF4C"/>
      </a:accent2>
      <a:accent3>
        <a:srgbClr val="BFBE50"/>
      </a:accent3>
      <a:accent4>
        <a:srgbClr val="A5CE62"/>
      </a:accent4>
      <a:accent5>
        <a:srgbClr val="80D3A3"/>
      </a:accent5>
      <a:accent6>
        <a:srgbClr val="6ADCB1"/>
      </a:accent6>
      <a:hlink>
        <a:srgbClr val="BFBFBF"/>
      </a:hlink>
      <a:folHlink>
        <a:srgbClr val="BFBFBF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​​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WPS Presentation</Application>
  <ScaleCrop>0</ScaleCrop>
  <LinksUpToDate>0</LinksUpToDate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creator>Redmi Note 4</dc:creator>
  <cp:lastModifiedBy>s_qianhanru</cp:lastModifiedBy>
  <dcterms:created xsi:type="dcterms:W3CDTF">2019-08-22T00:14:00Z</dcterms:created>
  <dcterms:modified xsi:type="dcterms:W3CDTF">2020-01-14T07:50:04Z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1033-11.2.0.8991</vt:lpwstr>
  </property>
</Properties>
</file>